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3441" r:id="rId2"/>
    <p:sldId id="3493" r:id="rId3"/>
    <p:sldId id="3502" r:id="rId4"/>
    <p:sldId id="3501" r:id="rId5"/>
    <p:sldId id="3538" r:id="rId6"/>
    <p:sldId id="3483" r:id="rId7"/>
    <p:sldId id="3410" r:id="rId8"/>
    <p:sldId id="3486" r:id="rId9"/>
    <p:sldId id="3524" r:id="rId10"/>
    <p:sldId id="3539" r:id="rId11"/>
    <p:sldId id="3477" r:id="rId12"/>
    <p:sldId id="3430" r:id="rId13"/>
    <p:sldId id="3487" r:id="rId14"/>
    <p:sldId id="3438" r:id="rId15"/>
    <p:sldId id="3478" r:id="rId16"/>
    <p:sldId id="3432" r:id="rId17"/>
    <p:sldId id="3488" r:id="rId18"/>
    <p:sldId id="3439" r:id="rId19"/>
    <p:sldId id="3479" r:id="rId20"/>
    <p:sldId id="3434" r:id="rId21"/>
    <p:sldId id="3514" r:id="rId22"/>
    <p:sldId id="3440" r:id="rId23"/>
    <p:sldId id="3480" r:id="rId24"/>
    <p:sldId id="3485" r:id="rId25"/>
    <p:sldId id="3528" r:id="rId26"/>
    <p:sldId id="3500" r:id="rId27"/>
    <p:sldId id="3563" r:id="rId28"/>
    <p:sldId id="3515" r:id="rId29"/>
    <p:sldId id="3518" r:id="rId30"/>
    <p:sldId id="3499" r:id="rId31"/>
    <p:sldId id="3513" r:id="rId32"/>
    <p:sldId id="3523" r:id="rId33"/>
    <p:sldId id="3511" r:id="rId34"/>
    <p:sldId id="3506" r:id="rId35"/>
    <p:sldId id="3530" r:id="rId36"/>
    <p:sldId id="3525" r:id="rId37"/>
    <p:sldId id="3526" r:id="rId38"/>
    <p:sldId id="3505" r:id="rId39"/>
    <p:sldId id="3452" r:id="rId40"/>
    <p:sldId id="3540" r:id="rId41"/>
    <p:sldId id="3541" r:id="rId42"/>
    <p:sldId id="3542" r:id="rId43"/>
    <p:sldId id="3543" r:id="rId44"/>
    <p:sldId id="3544" r:id="rId45"/>
    <p:sldId id="3545" r:id="rId46"/>
    <p:sldId id="3546" r:id="rId47"/>
    <p:sldId id="3547" r:id="rId48"/>
    <p:sldId id="3548" r:id="rId49"/>
    <p:sldId id="3549" r:id="rId50"/>
    <p:sldId id="3550" r:id="rId51"/>
    <p:sldId id="3551" r:id="rId52"/>
    <p:sldId id="3552" r:id="rId53"/>
    <p:sldId id="3553" r:id="rId54"/>
    <p:sldId id="3554" r:id="rId55"/>
    <p:sldId id="3555" r:id="rId56"/>
    <p:sldId id="3556" r:id="rId57"/>
    <p:sldId id="3557" r:id="rId58"/>
    <p:sldId id="3558" r:id="rId59"/>
    <p:sldId id="3559" r:id="rId60"/>
    <p:sldId id="3560" r:id="rId61"/>
  </p:sldIdLst>
  <p:sldSz cx="12192000" cy="6858000"/>
  <p:notesSz cx="7102475" cy="9388475"/>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E8A3D1"/>
    <a:srgbClr val="05DCE1"/>
    <a:srgbClr val="FF6600"/>
    <a:srgbClr val="668CCF"/>
    <a:srgbClr val="0DAA24"/>
    <a:srgbClr val="595959"/>
    <a:srgbClr val="2C6949"/>
    <a:srgbClr val="B2E937"/>
    <a:srgbClr val="FFA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1C50D1-C61B-E2BD-7BB1-6D4B40ACB544}" v="2" dt="2024-04-30T21:15:24.96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9" autoAdjust="0"/>
    <p:restoredTop sz="89051" autoAdjust="0"/>
  </p:normalViewPr>
  <p:slideViewPr>
    <p:cSldViewPr snapToGrid="0">
      <p:cViewPr>
        <p:scale>
          <a:sx n="70" d="100"/>
          <a:sy n="70" d="100"/>
        </p:scale>
        <p:origin x="678"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CD42066-7B14-43B8-ABBC-1CFE3B9C33B7}"/>
              </a:ext>
            </a:extLst>
          </p:cNvPr>
          <p:cNvSpPr>
            <a:spLocks noGrp="1"/>
          </p:cNvSpPr>
          <p:nvPr>
            <p:ph type="hdr" sz="quarter"/>
          </p:nvPr>
        </p:nvSpPr>
        <p:spPr>
          <a:xfrm>
            <a:off x="0" y="0"/>
            <a:ext cx="3077739" cy="471054"/>
          </a:xfrm>
          <a:prstGeom prst="rect">
            <a:avLst/>
          </a:prstGeom>
        </p:spPr>
        <p:txBody>
          <a:bodyPr vert="horz" lIns="94221" tIns="47111" rIns="94221" bIns="47111" rtlCol="0"/>
          <a:lstStyle>
            <a:lvl1pPr algn="l">
              <a:defRPr sz="1200"/>
            </a:lvl1pPr>
          </a:lstStyle>
          <a:p>
            <a:endParaRPr lang="es-MX"/>
          </a:p>
        </p:txBody>
      </p:sp>
      <p:sp>
        <p:nvSpPr>
          <p:cNvPr id="3" name="Marcador de fecha 2">
            <a:extLst>
              <a:ext uri="{FF2B5EF4-FFF2-40B4-BE49-F238E27FC236}">
                <a16:creationId xmlns:a16="http://schemas.microsoft.com/office/drawing/2014/main" id="{0E02E3B9-24B9-490C-9320-40A76166837D}"/>
              </a:ext>
            </a:extLst>
          </p:cNvPr>
          <p:cNvSpPr>
            <a:spLocks noGrp="1"/>
          </p:cNvSpPr>
          <p:nvPr>
            <p:ph type="dt" sz="quarter" idx="1"/>
          </p:nvPr>
        </p:nvSpPr>
        <p:spPr>
          <a:xfrm>
            <a:off x="4023093" y="0"/>
            <a:ext cx="3077739" cy="471054"/>
          </a:xfrm>
          <a:prstGeom prst="rect">
            <a:avLst/>
          </a:prstGeom>
        </p:spPr>
        <p:txBody>
          <a:bodyPr vert="horz" lIns="94221" tIns="47111" rIns="94221" bIns="47111" rtlCol="0"/>
          <a:lstStyle>
            <a:lvl1pPr algn="r">
              <a:defRPr sz="1200"/>
            </a:lvl1pPr>
          </a:lstStyle>
          <a:p>
            <a:fld id="{B9F41AD5-C95A-4C40-BF49-9D9621FD2085}" type="datetimeFigureOut">
              <a:rPr lang="es-MX" smtClean="0"/>
              <a:t>30/04/2024</a:t>
            </a:fld>
            <a:endParaRPr lang="es-MX"/>
          </a:p>
        </p:txBody>
      </p:sp>
      <p:sp>
        <p:nvSpPr>
          <p:cNvPr id="4" name="Marcador de pie de página 3">
            <a:extLst>
              <a:ext uri="{FF2B5EF4-FFF2-40B4-BE49-F238E27FC236}">
                <a16:creationId xmlns:a16="http://schemas.microsoft.com/office/drawing/2014/main" id="{61E433AB-BBC5-4DDF-99D6-0BC1884CCA78}"/>
              </a:ext>
            </a:extLst>
          </p:cNvPr>
          <p:cNvSpPr>
            <a:spLocks noGrp="1"/>
          </p:cNvSpPr>
          <p:nvPr>
            <p:ph type="ftr" sz="quarter" idx="2"/>
          </p:nvPr>
        </p:nvSpPr>
        <p:spPr>
          <a:xfrm>
            <a:off x="0" y="8917423"/>
            <a:ext cx="3077739" cy="471053"/>
          </a:xfrm>
          <a:prstGeom prst="rect">
            <a:avLst/>
          </a:prstGeom>
        </p:spPr>
        <p:txBody>
          <a:bodyPr vert="horz" lIns="94221" tIns="47111" rIns="94221" bIns="47111"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BA345F46-17B8-4D1A-8827-19F367064B86}"/>
              </a:ext>
            </a:extLst>
          </p:cNvPr>
          <p:cNvSpPr>
            <a:spLocks noGrp="1"/>
          </p:cNvSpPr>
          <p:nvPr>
            <p:ph type="sldNum" sz="quarter" idx="3"/>
          </p:nvPr>
        </p:nvSpPr>
        <p:spPr>
          <a:xfrm>
            <a:off x="4023093" y="8917423"/>
            <a:ext cx="3077739" cy="471053"/>
          </a:xfrm>
          <a:prstGeom prst="rect">
            <a:avLst/>
          </a:prstGeom>
        </p:spPr>
        <p:txBody>
          <a:bodyPr vert="horz" lIns="94221" tIns="47111" rIns="94221" bIns="47111" rtlCol="0" anchor="b"/>
          <a:lstStyle>
            <a:lvl1pPr algn="r">
              <a:defRPr sz="1200"/>
            </a:lvl1pPr>
          </a:lstStyle>
          <a:p>
            <a:fld id="{B4F35B09-023D-4C13-AE76-21881B8CF332}" type="slidenum">
              <a:rPr lang="es-MX" smtClean="0"/>
              <a:t>‹Nº›</a:t>
            </a:fld>
            <a:endParaRPr lang="es-MX"/>
          </a:p>
        </p:txBody>
      </p:sp>
    </p:spTree>
    <p:extLst>
      <p:ext uri="{BB962C8B-B14F-4D97-AF65-F5344CB8AC3E}">
        <p14:creationId xmlns:p14="http://schemas.microsoft.com/office/powerpoint/2010/main" val="9386039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7739" cy="471054"/>
          </a:xfrm>
          <a:prstGeom prst="rect">
            <a:avLst/>
          </a:prstGeom>
        </p:spPr>
        <p:txBody>
          <a:bodyPr vert="horz" lIns="94221" tIns="47111" rIns="94221" bIns="47111" rtlCol="0"/>
          <a:lstStyle>
            <a:lvl1pPr algn="l">
              <a:defRPr sz="1200"/>
            </a:lvl1pPr>
          </a:lstStyle>
          <a:p>
            <a:endParaRPr lang="es-MX"/>
          </a:p>
        </p:txBody>
      </p:sp>
      <p:sp>
        <p:nvSpPr>
          <p:cNvPr id="3" name="Marcador de fecha 2"/>
          <p:cNvSpPr>
            <a:spLocks noGrp="1"/>
          </p:cNvSpPr>
          <p:nvPr>
            <p:ph type="dt" idx="1"/>
          </p:nvPr>
        </p:nvSpPr>
        <p:spPr>
          <a:xfrm>
            <a:off x="4023093" y="0"/>
            <a:ext cx="3077739" cy="471054"/>
          </a:xfrm>
          <a:prstGeom prst="rect">
            <a:avLst/>
          </a:prstGeom>
        </p:spPr>
        <p:txBody>
          <a:bodyPr vert="horz" lIns="94221" tIns="47111" rIns="94221" bIns="47111" rtlCol="0"/>
          <a:lstStyle>
            <a:lvl1pPr algn="r">
              <a:defRPr sz="1200"/>
            </a:lvl1pPr>
          </a:lstStyle>
          <a:p>
            <a:fld id="{4562C460-4F6E-4162-90BD-6F11B47B5B41}" type="datetimeFigureOut">
              <a:rPr lang="es-MX" smtClean="0"/>
              <a:t>30/04/2024</a:t>
            </a:fld>
            <a:endParaRPr lang="es-MX"/>
          </a:p>
        </p:txBody>
      </p:sp>
      <p:sp>
        <p:nvSpPr>
          <p:cNvPr id="4" name="Marcador de imagen de diapositiva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1" tIns="47111" rIns="94221" bIns="47111" rtlCol="0" anchor="ctr"/>
          <a:lstStyle/>
          <a:p>
            <a:endParaRPr lang="es-MX"/>
          </a:p>
        </p:txBody>
      </p:sp>
      <p:sp>
        <p:nvSpPr>
          <p:cNvPr id="5" name="Marcador de notas 4"/>
          <p:cNvSpPr>
            <a:spLocks noGrp="1"/>
          </p:cNvSpPr>
          <p:nvPr>
            <p:ph type="body" sz="quarter" idx="3"/>
          </p:nvPr>
        </p:nvSpPr>
        <p:spPr>
          <a:xfrm>
            <a:off x="710248" y="4518203"/>
            <a:ext cx="5681980" cy="3696713"/>
          </a:xfrm>
          <a:prstGeom prst="rect">
            <a:avLst/>
          </a:prstGeom>
        </p:spPr>
        <p:txBody>
          <a:bodyPr vert="horz" lIns="94221" tIns="47111" rIns="94221" bIns="47111"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917423"/>
            <a:ext cx="3077739" cy="471053"/>
          </a:xfrm>
          <a:prstGeom prst="rect">
            <a:avLst/>
          </a:prstGeom>
        </p:spPr>
        <p:txBody>
          <a:bodyPr vert="horz" lIns="94221" tIns="47111" rIns="94221" bIns="47111"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4023093" y="8917423"/>
            <a:ext cx="3077739" cy="471053"/>
          </a:xfrm>
          <a:prstGeom prst="rect">
            <a:avLst/>
          </a:prstGeom>
        </p:spPr>
        <p:txBody>
          <a:bodyPr vert="horz" lIns="94221" tIns="47111" rIns="94221" bIns="47111" rtlCol="0" anchor="b"/>
          <a:lstStyle>
            <a:lvl1pPr algn="r">
              <a:defRPr sz="1200"/>
            </a:lvl1pPr>
          </a:lstStyle>
          <a:p>
            <a:fld id="{47477C4A-BD47-4445-A114-11DFECBCDFD7}" type="slidenum">
              <a:rPr lang="es-MX" smtClean="0"/>
              <a:t>‹Nº›</a:t>
            </a:fld>
            <a:endParaRPr lang="es-MX"/>
          </a:p>
        </p:txBody>
      </p:sp>
    </p:spTree>
    <p:extLst>
      <p:ext uri="{BB962C8B-B14F-4D97-AF65-F5344CB8AC3E}">
        <p14:creationId xmlns:p14="http://schemas.microsoft.com/office/powerpoint/2010/main" val="7113061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47477C4A-BD47-4445-A114-11DFECBCDFD7}" type="slidenum">
              <a:rPr lang="es-MX" smtClean="0"/>
              <a:t>6</a:t>
            </a:fld>
            <a:endParaRPr lang="es-MX"/>
          </a:p>
        </p:txBody>
      </p:sp>
    </p:spTree>
    <p:extLst>
      <p:ext uri="{BB962C8B-B14F-4D97-AF65-F5344CB8AC3E}">
        <p14:creationId xmlns:p14="http://schemas.microsoft.com/office/powerpoint/2010/main" val="157966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7477C4A-BD47-4445-A114-11DFECBCDFD7}" type="slidenum">
              <a:rPr lang="es-MX" smtClean="0"/>
              <a:t>10</a:t>
            </a:fld>
            <a:endParaRPr lang="es-MX"/>
          </a:p>
        </p:txBody>
      </p:sp>
    </p:spTree>
    <p:extLst>
      <p:ext uri="{BB962C8B-B14F-4D97-AF65-F5344CB8AC3E}">
        <p14:creationId xmlns:p14="http://schemas.microsoft.com/office/powerpoint/2010/main" val="1727054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47477C4A-BD47-4445-A114-11DFECBCDFD7}" type="slidenum">
              <a:rPr lang="es-MX" smtClean="0"/>
              <a:t>26</a:t>
            </a:fld>
            <a:endParaRPr lang="es-MX"/>
          </a:p>
        </p:txBody>
      </p:sp>
    </p:spTree>
    <p:extLst>
      <p:ext uri="{BB962C8B-B14F-4D97-AF65-F5344CB8AC3E}">
        <p14:creationId xmlns:p14="http://schemas.microsoft.com/office/powerpoint/2010/main" val="120134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47477C4A-BD47-4445-A114-11DFECBCDFD7}" type="slidenum">
              <a:rPr lang="es-MX" smtClean="0"/>
              <a:t>36</a:t>
            </a:fld>
            <a:endParaRPr lang="es-MX"/>
          </a:p>
        </p:txBody>
      </p:sp>
    </p:spTree>
    <p:extLst>
      <p:ext uri="{BB962C8B-B14F-4D97-AF65-F5344CB8AC3E}">
        <p14:creationId xmlns:p14="http://schemas.microsoft.com/office/powerpoint/2010/main" val="2461340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47477C4A-BD47-4445-A114-11DFECBCDFD7}" type="slidenum">
              <a:rPr lang="es-MX" smtClean="0"/>
              <a:t>37</a:t>
            </a:fld>
            <a:endParaRPr lang="es-MX"/>
          </a:p>
        </p:txBody>
      </p:sp>
    </p:spTree>
    <p:extLst>
      <p:ext uri="{BB962C8B-B14F-4D97-AF65-F5344CB8AC3E}">
        <p14:creationId xmlns:p14="http://schemas.microsoft.com/office/powerpoint/2010/main" val="184298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47477C4A-BD47-4445-A114-11DFECBCDFD7}" type="slidenum">
              <a:rPr lang="es-MX" smtClean="0"/>
              <a:t>42</a:t>
            </a:fld>
            <a:endParaRPr lang="es-MX"/>
          </a:p>
        </p:txBody>
      </p:sp>
    </p:spTree>
    <p:extLst>
      <p:ext uri="{BB962C8B-B14F-4D97-AF65-F5344CB8AC3E}">
        <p14:creationId xmlns:p14="http://schemas.microsoft.com/office/powerpoint/2010/main" val="2434489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67F9F-6405-47D5-9170-47557835CD3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CA4F5C50-5A86-46AD-991D-E14646F231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572BD26-1EB4-4053-9113-9DC288692078}"/>
              </a:ext>
            </a:extLst>
          </p:cNvPr>
          <p:cNvSpPr>
            <a:spLocks noGrp="1"/>
          </p:cNvSpPr>
          <p:nvPr>
            <p:ph type="dt" sz="half" idx="10"/>
          </p:nvPr>
        </p:nvSpPr>
        <p:spPr/>
        <p:txBody>
          <a:bodyPr/>
          <a:lstStyle/>
          <a:p>
            <a:fld id="{C495E966-6AF2-40DD-B63A-F86E3556EDCA}" type="datetime1">
              <a:rPr lang="es-MX" smtClean="0"/>
              <a:t>30/04/2024</a:t>
            </a:fld>
            <a:endParaRPr lang="es-MX"/>
          </a:p>
        </p:txBody>
      </p:sp>
      <p:sp>
        <p:nvSpPr>
          <p:cNvPr id="5" name="Marcador de pie de página 4">
            <a:extLst>
              <a:ext uri="{FF2B5EF4-FFF2-40B4-BE49-F238E27FC236}">
                <a16:creationId xmlns:a16="http://schemas.microsoft.com/office/drawing/2014/main" id="{ECBAD027-5E4D-4C82-A16B-9A81BB5E497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4B33241-4321-4B28-8C73-ADD71547FBF0}"/>
              </a:ext>
            </a:extLst>
          </p:cNvPr>
          <p:cNvSpPr>
            <a:spLocks noGrp="1"/>
          </p:cNvSpPr>
          <p:nvPr>
            <p:ph type="sldNum" sz="quarter" idx="12"/>
          </p:nvPr>
        </p:nvSpPr>
        <p:spPr/>
        <p:txBody>
          <a:bodyPr/>
          <a:lstStyle/>
          <a:p>
            <a:fld id="{6FD8A0C8-7DD8-4F1B-BFE5-A16D5E047438}" type="slidenum">
              <a:rPr lang="es-MX" smtClean="0"/>
              <a:t>‹Nº›</a:t>
            </a:fld>
            <a:endParaRPr lang="es-MX"/>
          </a:p>
        </p:txBody>
      </p:sp>
    </p:spTree>
    <p:extLst>
      <p:ext uri="{BB962C8B-B14F-4D97-AF65-F5344CB8AC3E}">
        <p14:creationId xmlns:p14="http://schemas.microsoft.com/office/powerpoint/2010/main" val="404429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9EB68-2B51-4152-832B-97642D5B2E8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515082D-3C30-4DC9-8E77-47314A6D73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C7F8051-DDD3-4DFC-9B6F-ADFB29BB2089}"/>
              </a:ext>
            </a:extLst>
          </p:cNvPr>
          <p:cNvSpPr>
            <a:spLocks noGrp="1"/>
          </p:cNvSpPr>
          <p:nvPr>
            <p:ph type="dt" sz="half" idx="10"/>
          </p:nvPr>
        </p:nvSpPr>
        <p:spPr/>
        <p:txBody>
          <a:bodyPr/>
          <a:lstStyle/>
          <a:p>
            <a:fld id="{7C3C156C-7AF6-4DC9-9A09-1061AEBD994A}" type="datetime1">
              <a:rPr lang="es-MX" smtClean="0"/>
              <a:t>30/04/2024</a:t>
            </a:fld>
            <a:endParaRPr lang="es-MX"/>
          </a:p>
        </p:txBody>
      </p:sp>
      <p:sp>
        <p:nvSpPr>
          <p:cNvPr id="5" name="Marcador de pie de página 4">
            <a:extLst>
              <a:ext uri="{FF2B5EF4-FFF2-40B4-BE49-F238E27FC236}">
                <a16:creationId xmlns:a16="http://schemas.microsoft.com/office/drawing/2014/main" id="{893B3873-2686-4B75-BCAC-A9E2C9E0292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0C34918-007F-4619-97DB-DA747714F1DC}"/>
              </a:ext>
            </a:extLst>
          </p:cNvPr>
          <p:cNvSpPr>
            <a:spLocks noGrp="1"/>
          </p:cNvSpPr>
          <p:nvPr>
            <p:ph type="sldNum" sz="quarter" idx="12"/>
          </p:nvPr>
        </p:nvSpPr>
        <p:spPr/>
        <p:txBody>
          <a:bodyPr/>
          <a:lstStyle/>
          <a:p>
            <a:fld id="{6FD8A0C8-7DD8-4F1B-BFE5-A16D5E047438}" type="slidenum">
              <a:rPr lang="es-MX" smtClean="0"/>
              <a:t>‹Nº›</a:t>
            </a:fld>
            <a:endParaRPr lang="es-MX"/>
          </a:p>
        </p:txBody>
      </p:sp>
    </p:spTree>
    <p:extLst>
      <p:ext uri="{BB962C8B-B14F-4D97-AF65-F5344CB8AC3E}">
        <p14:creationId xmlns:p14="http://schemas.microsoft.com/office/powerpoint/2010/main" val="168846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06A8256-38DC-4607-8573-0B4AA30B262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2EF9964-9655-4E5E-B3A1-1CB84EF15F3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4F99352-17FE-4C85-A71D-123049BD80FC}"/>
              </a:ext>
            </a:extLst>
          </p:cNvPr>
          <p:cNvSpPr>
            <a:spLocks noGrp="1"/>
          </p:cNvSpPr>
          <p:nvPr>
            <p:ph type="dt" sz="half" idx="10"/>
          </p:nvPr>
        </p:nvSpPr>
        <p:spPr/>
        <p:txBody>
          <a:bodyPr/>
          <a:lstStyle/>
          <a:p>
            <a:fld id="{C38904C7-D8DE-4116-9CB4-1D4760FB7176}" type="datetime1">
              <a:rPr lang="es-MX" smtClean="0"/>
              <a:t>30/04/2024</a:t>
            </a:fld>
            <a:endParaRPr lang="es-MX"/>
          </a:p>
        </p:txBody>
      </p:sp>
      <p:sp>
        <p:nvSpPr>
          <p:cNvPr id="5" name="Marcador de pie de página 4">
            <a:extLst>
              <a:ext uri="{FF2B5EF4-FFF2-40B4-BE49-F238E27FC236}">
                <a16:creationId xmlns:a16="http://schemas.microsoft.com/office/drawing/2014/main" id="{67FA9F57-8113-47DC-A4F6-45955C27E7A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ADDACD8-17DF-46F0-8778-FAB1878B3D08}"/>
              </a:ext>
            </a:extLst>
          </p:cNvPr>
          <p:cNvSpPr>
            <a:spLocks noGrp="1"/>
          </p:cNvSpPr>
          <p:nvPr>
            <p:ph type="sldNum" sz="quarter" idx="12"/>
          </p:nvPr>
        </p:nvSpPr>
        <p:spPr/>
        <p:txBody>
          <a:bodyPr/>
          <a:lstStyle/>
          <a:p>
            <a:fld id="{6FD8A0C8-7DD8-4F1B-BFE5-A16D5E047438}" type="slidenum">
              <a:rPr lang="es-MX" smtClean="0"/>
              <a:t>‹Nº›</a:t>
            </a:fld>
            <a:endParaRPr lang="es-MX"/>
          </a:p>
        </p:txBody>
      </p:sp>
    </p:spTree>
    <p:extLst>
      <p:ext uri="{BB962C8B-B14F-4D97-AF65-F5344CB8AC3E}">
        <p14:creationId xmlns:p14="http://schemas.microsoft.com/office/powerpoint/2010/main" val="1683063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126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C9F1DE-289C-4BEF-85AF-62CBD9D042D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B51764D-9908-4AA5-8CCD-D4D3574FFBA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B065ABF-9D45-49D5-ADA8-4AE6E64F9621}"/>
              </a:ext>
            </a:extLst>
          </p:cNvPr>
          <p:cNvSpPr>
            <a:spLocks noGrp="1"/>
          </p:cNvSpPr>
          <p:nvPr>
            <p:ph type="dt" sz="half" idx="10"/>
          </p:nvPr>
        </p:nvSpPr>
        <p:spPr/>
        <p:txBody>
          <a:bodyPr/>
          <a:lstStyle/>
          <a:p>
            <a:fld id="{00AA98C2-2A06-4A7B-BB51-087503326AAC}" type="datetime1">
              <a:rPr lang="es-MX" smtClean="0"/>
              <a:t>30/04/2024</a:t>
            </a:fld>
            <a:endParaRPr lang="es-MX"/>
          </a:p>
        </p:txBody>
      </p:sp>
      <p:sp>
        <p:nvSpPr>
          <p:cNvPr id="5" name="Marcador de pie de página 4">
            <a:extLst>
              <a:ext uri="{FF2B5EF4-FFF2-40B4-BE49-F238E27FC236}">
                <a16:creationId xmlns:a16="http://schemas.microsoft.com/office/drawing/2014/main" id="{B1D922B3-9710-486B-92C3-A9EAEFF33EC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F9CC0EF-F1D8-4E22-A07C-A23601C552D6}"/>
              </a:ext>
            </a:extLst>
          </p:cNvPr>
          <p:cNvSpPr>
            <a:spLocks noGrp="1"/>
          </p:cNvSpPr>
          <p:nvPr>
            <p:ph type="sldNum" sz="quarter" idx="12"/>
          </p:nvPr>
        </p:nvSpPr>
        <p:spPr/>
        <p:txBody>
          <a:bodyPr/>
          <a:lstStyle/>
          <a:p>
            <a:fld id="{6FD8A0C8-7DD8-4F1B-BFE5-A16D5E047438}" type="slidenum">
              <a:rPr lang="es-MX" smtClean="0"/>
              <a:t>‹Nº›</a:t>
            </a:fld>
            <a:endParaRPr lang="es-MX"/>
          </a:p>
        </p:txBody>
      </p:sp>
    </p:spTree>
    <p:extLst>
      <p:ext uri="{BB962C8B-B14F-4D97-AF65-F5344CB8AC3E}">
        <p14:creationId xmlns:p14="http://schemas.microsoft.com/office/powerpoint/2010/main" val="3473025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2E5CCE-AD8E-4919-B106-710543AED22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3FB9F6B-3597-4F8A-8CFE-6F1CC47F7B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0DF946E-647D-42E1-867D-700986758239}"/>
              </a:ext>
            </a:extLst>
          </p:cNvPr>
          <p:cNvSpPr>
            <a:spLocks noGrp="1"/>
          </p:cNvSpPr>
          <p:nvPr>
            <p:ph type="dt" sz="half" idx="10"/>
          </p:nvPr>
        </p:nvSpPr>
        <p:spPr/>
        <p:txBody>
          <a:bodyPr/>
          <a:lstStyle/>
          <a:p>
            <a:fld id="{C7273F87-882E-45E2-A0C2-0CC9F1F40EF6}" type="datetime1">
              <a:rPr lang="es-MX" smtClean="0"/>
              <a:t>30/04/2024</a:t>
            </a:fld>
            <a:endParaRPr lang="es-MX"/>
          </a:p>
        </p:txBody>
      </p:sp>
      <p:sp>
        <p:nvSpPr>
          <p:cNvPr id="5" name="Marcador de pie de página 4">
            <a:extLst>
              <a:ext uri="{FF2B5EF4-FFF2-40B4-BE49-F238E27FC236}">
                <a16:creationId xmlns:a16="http://schemas.microsoft.com/office/drawing/2014/main" id="{15EB9D3F-6DAB-4EA2-BDE0-278A0241E82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FB261CD-404D-4FEC-8343-1E0B21AAAB0C}"/>
              </a:ext>
            </a:extLst>
          </p:cNvPr>
          <p:cNvSpPr>
            <a:spLocks noGrp="1"/>
          </p:cNvSpPr>
          <p:nvPr>
            <p:ph type="sldNum" sz="quarter" idx="12"/>
          </p:nvPr>
        </p:nvSpPr>
        <p:spPr/>
        <p:txBody>
          <a:bodyPr/>
          <a:lstStyle/>
          <a:p>
            <a:fld id="{6FD8A0C8-7DD8-4F1B-BFE5-A16D5E047438}" type="slidenum">
              <a:rPr lang="es-MX" smtClean="0"/>
              <a:t>‹Nº›</a:t>
            </a:fld>
            <a:endParaRPr lang="es-MX"/>
          </a:p>
        </p:txBody>
      </p:sp>
    </p:spTree>
    <p:extLst>
      <p:ext uri="{BB962C8B-B14F-4D97-AF65-F5344CB8AC3E}">
        <p14:creationId xmlns:p14="http://schemas.microsoft.com/office/powerpoint/2010/main" val="3655592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62394-2135-46FF-9D42-48F37E2AA5B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95478BD-B177-4C93-B572-635B4C3C1B1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9FB6F117-6E72-4C2F-81F3-0A7A5049888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8A6CC57E-A29A-476A-ABFB-F1B2D7AE0740}"/>
              </a:ext>
            </a:extLst>
          </p:cNvPr>
          <p:cNvSpPr>
            <a:spLocks noGrp="1"/>
          </p:cNvSpPr>
          <p:nvPr>
            <p:ph type="dt" sz="half" idx="10"/>
          </p:nvPr>
        </p:nvSpPr>
        <p:spPr/>
        <p:txBody>
          <a:bodyPr/>
          <a:lstStyle/>
          <a:p>
            <a:fld id="{D315A6DC-B6E7-45F3-B7D4-3A6219BB707E}" type="datetime1">
              <a:rPr lang="es-MX" smtClean="0"/>
              <a:t>30/04/2024</a:t>
            </a:fld>
            <a:endParaRPr lang="es-MX"/>
          </a:p>
        </p:txBody>
      </p:sp>
      <p:sp>
        <p:nvSpPr>
          <p:cNvPr id="6" name="Marcador de pie de página 5">
            <a:extLst>
              <a:ext uri="{FF2B5EF4-FFF2-40B4-BE49-F238E27FC236}">
                <a16:creationId xmlns:a16="http://schemas.microsoft.com/office/drawing/2014/main" id="{0F1BD0E3-744D-4350-BBEE-0794491C16A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0FD8305-DC01-4883-84EE-38F6237B2A14}"/>
              </a:ext>
            </a:extLst>
          </p:cNvPr>
          <p:cNvSpPr>
            <a:spLocks noGrp="1"/>
          </p:cNvSpPr>
          <p:nvPr>
            <p:ph type="sldNum" sz="quarter" idx="12"/>
          </p:nvPr>
        </p:nvSpPr>
        <p:spPr/>
        <p:txBody>
          <a:bodyPr/>
          <a:lstStyle/>
          <a:p>
            <a:fld id="{6FD8A0C8-7DD8-4F1B-BFE5-A16D5E047438}" type="slidenum">
              <a:rPr lang="es-MX" smtClean="0"/>
              <a:t>‹Nº›</a:t>
            </a:fld>
            <a:endParaRPr lang="es-MX"/>
          </a:p>
        </p:txBody>
      </p:sp>
    </p:spTree>
    <p:extLst>
      <p:ext uri="{BB962C8B-B14F-4D97-AF65-F5344CB8AC3E}">
        <p14:creationId xmlns:p14="http://schemas.microsoft.com/office/powerpoint/2010/main" val="476639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4A499E-87B4-4162-99D7-BFCCA414806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4FFA75F-3734-4ABD-8B73-FC50EBBE90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F788CE4-FB23-4B7E-81A5-BA62560334B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D66AEE8-9FCF-46C1-A726-CC12CA88AB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9104FE5-565B-4B31-AE91-6F2CD58412F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D995FFB9-94DA-4AB0-8250-49CCB86C6144}"/>
              </a:ext>
            </a:extLst>
          </p:cNvPr>
          <p:cNvSpPr>
            <a:spLocks noGrp="1"/>
          </p:cNvSpPr>
          <p:nvPr>
            <p:ph type="dt" sz="half" idx="10"/>
          </p:nvPr>
        </p:nvSpPr>
        <p:spPr/>
        <p:txBody>
          <a:bodyPr/>
          <a:lstStyle/>
          <a:p>
            <a:fld id="{602E3DAD-C508-48DC-90BA-A5F24A71D1AF}" type="datetime1">
              <a:rPr lang="es-MX" smtClean="0"/>
              <a:t>30/04/2024</a:t>
            </a:fld>
            <a:endParaRPr lang="es-MX"/>
          </a:p>
        </p:txBody>
      </p:sp>
      <p:sp>
        <p:nvSpPr>
          <p:cNvPr id="8" name="Marcador de pie de página 7">
            <a:extLst>
              <a:ext uri="{FF2B5EF4-FFF2-40B4-BE49-F238E27FC236}">
                <a16:creationId xmlns:a16="http://schemas.microsoft.com/office/drawing/2014/main" id="{82478F17-A0A6-4A56-BF8C-84B493548FEF}"/>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D3916B25-8D58-45BF-9978-B2C5D124DCC6}"/>
              </a:ext>
            </a:extLst>
          </p:cNvPr>
          <p:cNvSpPr>
            <a:spLocks noGrp="1"/>
          </p:cNvSpPr>
          <p:nvPr>
            <p:ph type="sldNum" sz="quarter" idx="12"/>
          </p:nvPr>
        </p:nvSpPr>
        <p:spPr/>
        <p:txBody>
          <a:bodyPr/>
          <a:lstStyle/>
          <a:p>
            <a:fld id="{6FD8A0C8-7DD8-4F1B-BFE5-A16D5E047438}" type="slidenum">
              <a:rPr lang="es-MX" smtClean="0"/>
              <a:t>‹Nº›</a:t>
            </a:fld>
            <a:endParaRPr lang="es-MX"/>
          </a:p>
        </p:txBody>
      </p:sp>
    </p:spTree>
    <p:extLst>
      <p:ext uri="{BB962C8B-B14F-4D97-AF65-F5344CB8AC3E}">
        <p14:creationId xmlns:p14="http://schemas.microsoft.com/office/powerpoint/2010/main" val="70077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610F69-8195-47DE-8637-6EBE84BD4A3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180815CD-BD9C-4A34-AE70-CC3522677AEE}"/>
              </a:ext>
            </a:extLst>
          </p:cNvPr>
          <p:cNvSpPr>
            <a:spLocks noGrp="1"/>
          </p:cNvSpPr>
          <p:nvPr>
            <p:ph type="dt" sz="half" idx="10"/>
          </p:nvPr>
        </p:nvSpPr>
        <p:spPr/>
        <p:txBody>
          <a:bodyPr/>
          <a:lstStyle/>
          <a:p>
            <a:fld id="{284F458C-D569-4F76-A618-94F9A6C7F6FA}" type="datetime1">
              <a:rPr lang="es-MX" smtClean="0"/>
              <a:t>30/04/2024</a:t>
            </a:fld>
            <a:endParaRPr lang="es-MX"/>
          </a:p>
        </p:txBody>
      </p:sp>
      <p:sp>
        <p:nvSpPr>
          <p:cNvPr id="4" name="Marcador de pie de página 3">
            <a:extLst>
              <a:ext uri="{FF2B5EF4-FFF2-40B4-BE49-F238E27FC236}">
                <a16:creationId xmlns:a16="http://schemas.microsoft.com/office/drawing/2014/main" id="{4592658A-A424-4840-9D73-7484E95512BA}"/>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E1A7D91-5963-4069-AEEE-7DB885C48E81}"/>
              </a:ext>
            </a:extLst>
          </p:cNvPr>
          <p:cNvSpPr>
            <a:spLocks noGrp="1"/>
          </p:cNvSpPr>
          <p:nvPr>
            <p:ph type="sldNum" sz="quarter" idx="12"/>
          </p:nvPr>
        </p:nvSpPr>
        <p:spPr/>
        <p:txBody>
          <a:bodyPr/>
          <a:lstStyle/>
          <a:p>
            <a:fld id="{6FD8A0C8-7DD8-4F1B-BFE5-A16D5E047438}" type="slidenum">
              <a:rPr lang="es-MX" smtClean="0"/>
              <a:t>‹Nº›</a:t>
            </a:fld>
            <a:endParaRPr lang="es-MX"/>
          </a:p>
        </p:txBody>
      </p:sp>
    </p:spTree>
    <p:extLst>
      <p:ext uri="{BB962C8B-B14F-4D97-AF65-F5344CB8AC3E}">
        <p14:creationId xmlns:p14="http://schemas.microsoft.com/office/powerpoint/2010/main" val="1473917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D96DCBD-CD10-459C-B714-DAF221AA6B4C}"/>
              </a:ext>
            </a:extLst>
          </p:cNvPr>
          <p:cNvSpPr>
            <a:spLocks noGrp="1"/>
          </p:cNvSpPr>
          <p:nvPr>
            <p:ph type="dt" sz="half" idx="10"/>
          </p:nvPr>
        </p:nvSpPr>
        <p:spPr/>
        <p:txBody>
          <a:bodyPr/>
          <a:lstStyle/>
          <a:p>
            <a:fld id="{EB240DB2-B15E-4775-A1C5-72C761316A3D}" type="datetime1">
              <a:rPr lang="es-MX" smtClean="0"/>
              <a:t>30/04/2024</a:t>
            </a:fld>
            <a:endParaRPr lang="es-MX"/>
          </a:p>
        </p:txBody>
      </p:sp>
      <p:sp>
        <p:nvSpPr>
          <p:cNvPr id="3" name="Marcador de pie de página 2">
            <a:extLst>
              <a:ext uri="{FF2B5EF4-FFF2-40B4-BE49-F238E27FC236}">
                <a16:creationId xmlns:a16="http://schemas.microsoft.com/office/drawing/2014/main" id="{52B20AC5-48E6-4252-8F51-05AB733AE20D}"/>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811EAE30-2F29-4ABF-AA45-80187B356338}"/>
              </a:ext>
            </a:extLst>
          </p:cNvPr>
          <p:cNvSpPr>
            <a:spLocks noGrp="1"/>
          </p:cNvSpPr>
          <p:nvPr>
            <p:ph type="sldNum" sz="quarter" idx="12"/>
          </p:nvPr>
        </p:nvSpPr>
        <p:spPr/>
        <p:txBody>
          <a:bodyPr/>
          <a:lstStyle/>
          <a:p>
            <a:fld id="{6FD8A0C8-7DD8-4F1B-BFE5-A16D5E047438}" type="slidenum">
              <a:rPr lang="es-MX" smtClean="0"/>
              <a:t>‹Nº›</a:t>
            </a:fld>
            <a:endParaRPr lang="es-MX"/>
          </a:p>
        </p:txBody>
      </p:sp>
    </p:spTree>
    <p:extLst>
      <p:ext uri="{BB962C8B-B14F-4D97-AF65-F5344CB8AC3E}">
        <p14:creationId xmlns:p14="http://schemas.microsoft.com/office/powerpoint/2010/main" val="1574552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11F2E2-6C9A-499F-B8F4-C5B18C9A1FA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77F378E-B0D1-40F2-B8D1-FACDA4EC93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ED64AF07-4A26-497B-B5C4-7949E0C4C8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8361891-9429-4F8C-BB12-E5317D102EAD}"/>
              </a:ext>
            </a:extLst>
          </p:cNvPr>
          <p:cNvSpPr>
            <a:spLocks noGrp="1"/>
          </p:cNvSpPr>
          <p:nvPr>
            <p:ph type="dt" sz="half" idx="10"/>
          </p:nvPr>
        </p:nvSpPr>
        <p:spPr/>
        <p:txBody>
          <a:bodyPr/>
          <a:lstStyle/>
          <a:p>
            <a:fld id="{3828D501-5654-40F3-A64E-9CECBED3EFC5}" type="datetime1">
              <a:rPr lang="es-MX" smtClean="0"/>
              <a:t>30/04/2024</a:t>
            </a:fld>
            <a:endParaRPr lang="es-MX"/>
          </a:p>
        </p:txBody>
      </p:sp>
      <p:sp>
        <p:nvSpPr>
          <p:cNvPr id="6" name="Marcador de pie de página 5">
            <a:extLst>
              <a:ext uri="{FF2B5EF4-FFF2-40B4-BE49-F238E27FC236}">
                <a16:creationId xmlns:a16="http://schemas.microsoft.com/office/drawing/2014/main" id="{692B028E-22EA-4AC1-868C-0A39CF0CB56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F4EC0F6-D7B9-4CC0-9783-69194735163E}"/>
              </a:ext>
            </a:extLst>
          </p:cNvPr>
          <p:cNvSpPr>
            <a:spLocks noGrp="1"/>
          </p:cNvSpPr>
          <p:nvPr>
            <p:ph type="sldNum" sz="quarter" idx="12"/>
          </p:nvPr>
        </p:nvSpPr>
        <p:spPr/>
        <p:txBody>
          <a:bodyPr/>
          <a:lstStyle/>
          <a:p>
            <a:fld id="{6FD8A0C8-7DD8-4F1B-BFE5-A16D5E047438}" type="slidenum">
              <a:rPr lang="es-MX" smtClean="0"/>
              <a:t>‹Nº›</a:t>
            </a:fld>
            <a:endParaRPr lang="es-MX"/>
          </a:p>
        </p:txBody>
      </p:sp>
    </p:spTree>
    <p:extLst>
      <p:ext uri="{BB962C8B-B14F-4D97-AF65-F5344CB8AC3E}">
        <p14:creationId xmlns:p14="http://schemas.microsoft.com/office/powerpoint/2010/main" val="173482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B3CE7A-2676-46A7-9E9C-23CD049FD4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22910675-B487-4487-A8CA-AC461B5856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B5551B4D-4D4C-4F4C-BF85-CC2E8FECE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1736F4F-32B8-4A18-ADFD-0BD727ED92D5}"/>
              </a:ext>
            </a:extLst>
          </p:cNvPr>
          <p:cNvSpPr>
            <a:spLocks noGrp="1"/>
          </p:cNvSpPr>
          <p:nvPr>
            <p:ph type="dt" sz="half" idx="10"/>
          </p:nvPr>
        </p:nvSpPr>
        <p:spPr/>
        <p:txBody>
          <a:bodyPr/>
          <a:lstStyle/>
          <a:p>
            <a:fld id="{501BEB8C-CF8B-447F-B69E-9D8A06AC2F8B}" type="datetime1">
              <a:rPr lang="es-MX" smtClean="0"/>
              <a:t>30/04/2024</a:t>
            </a:fld>
            <a:endParaRPr lang="es-MX"/>
          </a:p>
        </p:txBody>
      </p:sp>
      <p:sp>
        <p:nvSpPr>
          <p:cNvPr id="6" name="Marcador de pie de página 5">
            <a:extLst>
              <a:ext uri="{FF2B5EF4-FFF2-40B4-BE49-F238E27FC236}">
                <a16:creationId xmlns:a16="http://schemas.microsoft.com/office/drawing/2014/main" id="{5E7F7B1C-D094-4ECC-B870-256C551AED2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D7FF619-D754-46D9-98AC-919457D7DFA5}"/>
              </a:ext>
            </a:extLst>
          </p:cNvPr>
          <p:cNvSpPr>
            <a:spLocks noGrp="1"/>
          </p:cNvSpPr>
          <p:nvPr>
            <p:ph type="sldNum" sz="quarter" idx="12"/>
          </p:nvPr>
        </p:nvSpPr>
        <p:spPr/>
        <p:txBody>
          <a:bodyPr/>
          <a:lstStyle/>
          <a:p>
            <a:fld id="{6FD8A0C8-7DD8-4F1B-BFE5-A16D5E047438}" type="slidenum">
              <a:rPr lang="es-MX" smtClean="0"/>
              <a:t>‹Nº›</a:t>
            </a:fld>
            <a:endParaRPr lang="es-MX"/>
          </a:p>
        </p:txBody>
      </p:sp>
    </p:spTree>
    <p:extLst>
      <p:ext uri="{BB962C8B-B14F-4D97-AF65-F5344CB8AC3E}">
        <p14:creationId xmlns:p14="http://schemas.microsoft.com/office/powerpoint/2010/main" val="4259880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745B75B-1039-4CA6-A581-DFB9B6D277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A5E6718-8091-4D7E-B393-3B0CB3BE8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6DC672D-19BC-4019-B9AF-CFD1FAE619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51158E-8AC4-4CD0-A0D9-118B05983AF2}" type="datetime1">
              <a:rPr lang="es-MX" smtClean="0"/>
              <a:t>30/04/2024</a:t>
            </a:fld>
            <a:endParaRPr lang="es-MX"/>
          </a:p>
        </p:txBody>
      </p:sp>
      <p:sp>
        <p:nvSpPr>
          <p:cNvPr id="5" name="Marcador de pie de página 4">
            <a:extLst>
              <a:ext uri="{FF2B5EF4-FFF2-40B4-BE49-F238E27FC236}">
                <a16:creationId xmlns:a16="http://schemas.microsoft.com/office/drawing/2014/main" id="{49641C6E-CFE4-4565-A1B4-CCA429D287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3F3B10B6-B0DD-4A63-A0C8-166EBDF496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8A0C8-7DD8-4F1B-BFE5-A16D5E047438}" type="slidenum">
              <a:rPr lang="es-MX" smtClean="0"/>
              <a:t>‹Nº›</a:t>
            </a:fld>
            <a:endParaRPr lang="es-MX"/>
          </a:p>
        </p:txBody>
      </p:sp>
    </p:spTree>
    <p:extLst>
      <p:ext uri="{BB962C8B-B14F-4D97-AF65-F5344CB8AC3E}">
        <p14:creationId xmlns:p14="http://schemas.microsoft.com/office/powerpoint/2010/main" val="404117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42.xml"/><Relationship Id="rId18" Type="http://schemas.openxmlformats.org/officeDocument/2006/relationships/slide" Target="slide40.xml"/><Relationship Id="rId26" Type="http://schemas.openxmlformats.org/officeDocument/2006/relationships/slide" Target="slide25.xml"/><Relationship Id="rId3" Type="http://schemas.openxmlformats.org/officeDocument/2006/relationships/image" Target="../media/image47.emf"/><Relationship Id="rId21" Type="http://schemas.openxmlformats.org/officeDocument/2006/relationships/image" Target="../media/image51.png"/><Relationship Id="rId7" Type="http://schemas.openxmlformats.org/officeDocument/2006/relationships/image" Target="../media/image16.png"/><Relationship Id="rId12" Type="http://schemas.openxmlformats.org/officeDocument/2006/relationships/image" Target="../media/image15.png"/><Relationship Id="rId17" Type="http://schemas.openxmlformats.org/officeDocument/2006/relationships/image" Target="../media/image38.png"/><Relationship Id="rId25" Type="http://schemas.openxmlformats.org/officeDocument/2006/relationships/image" Target="../media/image53.png"/><Relationship Id="rId2" Type="http://schemas.openxmlformats.org/officeDocument/2006/relationships/notesSlide" Target="../notesSlides/notesSlide2.xml"/><Relationship Id="rId16" Type="http://schemas.openxmlformats.org/officeDocument/2006/relationships/image" Target="../media/image49.png"/><Relationship Id="rId20" Type="http://schemas.openxmlformats.org/officeDocument/2006/relationships/slide" Target="slide4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26.png"/><Relationship Id="rId24" Type="http://schemas.openxmlformats.org/officeDocument/2006/relationships/slide" Target="slide44.xml"/><Relationship Id="rId5" Type="http://schemas.openxmlformats.org/officeDocument/2006/relationships/image" Target="../media/image3.png"/><Relationship Id="rId15" Type="http://schemas.openxmlformats.org/officeDocument/2006/relationships/slide" Target="slide45.xml"/><Relationship Id="rId23" Type="http://schemas.openxmlformats.org/officeDocument/2006/relationships/image" Target="../media/image52.png"/><Relationship Id="rId10" Type="http://schemas.openxmlformats.org/officeDocument/2006/relationships/image" Target="../media/image23.png"/><Relationship Id="rId19" Type="http://schemas.openxmlformats.org/officeDocument/2006/relationships/image" Target="../media/image50.png"/><Relationship Id="rId4" Type="http://schemas.openxmlformats.org/officeDocument/2006/relationships/image" Target="../media/image2.emf"/><Relationship Id="rId9" Type="http://schemas.openxmlformats.org/officeDocument/2006/relationships/image" Target="../media/image21.png"/><Relationship Id="rId14" Type="http://schemas.openxmlformats.org/officeDocument/2006/relationships/image" Target="../media/image48.png"/><Relationship Id="rId22" Type="http://schemas.openxmlformats.org/officeDocument/2006/relationships/slide" Target="slide43.xml"/><Relationship Id="rId27"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2.emf"/><Relationship Id="rId7"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7.jpe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8.png"/><Relationship Id="rId7"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20.png"/><Relationship Id="rId10" Type="http://schemas.openxmlformats.org/officeDocument/2006/relationships/image" Target="../media/image37.png"/><Relationship Id="rId4" Type="http://schemas.openxmlformats.org/officeDocument/2006/relationships/image" Target="../media/image19.png"/><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20.png"/><Relationship Id="rId12" Type="http://schemas.openxmlformats.org/officeDocument/2006/relationships/slide" Target="slide48.xml"/><Relationship Id="rId2" Type="http://schemas.openxmlformats.org/officeDocument/2006/relationships/image" Target="../media/image2.emf"/><Relationship Id="rId16"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60.png"/><Relationship Id="rId5" Type="http://schemas.openxmlformats.org/officeDocument/2006/relationships/image" Target="../media/image18.png"/><Relationship Id="rId15" Type="http://schemas.openxmlformats.org/officeDocument/2006/relationships/slide" Target="slide25.xml"/><Relationship Id="rId10" Type="http://schemas.openxmlformats.org/officeDocument/2006/relationships/slide" Target="slide47.xml"/><Relationship Id="rId4" Type="http://schemas.openxmlformats.org/officeDocument/2006/relationships/image" Target="../media/image4.png"/><Relationship Id="rId9" Type="http://schemas.openxmlformats.org/officeDocument/2006/relationships/image" Target="../media/image59.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2.emf"/><Relationship Id="rId7"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4.jpe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4.png"/><Relationship Id="rId7"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5" Type="http://schemas.openxmlformats.org/officeDocument/2006/relationships/image" Target="../media/image28.png"/><Relationship Id="rId10" Type="http://schemas.openxmlformats.org/officeDocument/2006/relationships/image" Target="../media/image29.png"/><Relationship Id="rId4" Type="http://schemas.openxmlformats.org/officeDocument/2006/relationships/image" Target="../media/image22.png"/><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6.png"/><Relationship Id="rId18" Type="http://schemas.openxmlformats.org/officeDocument/2006/relationships/slide" Target="slide52.xml"/><Relationship Id="rId3" Type="http://schemas.openxmlformats.org/officeDocument/2006/relationships/image" Target="../media/image3.png"/><Relationship Id="rId7" Type="http://schemas.openxmlformats.org/officeDocument/2006/relationships/image" Target="../media/image28.png"/><Relationship Id="rId12" Type="http://schemas.openxmlformats.org/officeDocument/2006/relationships/image" Target="../media/image67.png"/><Relationship Id="rId17" Type="http://schemas.openxmlformats.org/officeDocument/2006/relationships/image" Target="../media/image39.png"/><Relationship Id="rId2" Type="http://schemas.openxmlformats.org/officeDocument/2006/relationships/image" Target="../media/image2.emf"/><Relationship Id="rId16" Type="http://schemas.openxmlformats.org/officeDocument/2006/relationships/slide" Target="slide25.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slide" Target="slide51.xml"/><Relationship Id="rId5" Type="http://schemas.openxmlformats.org/officeDocument/2006/relationships/image" Target="../media/image14.png"/><Relationship Id="rId15" Type="http://schemas.openxmlformats.org/officeDocument/2006/relationships/image" Target="../media/image68.png"/><Relationship Id="rId10" Type="http://schemas.openxmlformats.org/officeDocument/2006/relationships/image" Target="../media/image66.png"/><Relationship Id="rId19" Type="http://schemas.openxmlformats.org/officeDocument/2006/relationships/image" Target="../media/image69.png"/><Relationship Id="rId4" Type="http://schemas.openxmlformats.org/officeDocument/2006/relationships/image" Target="../media/image4.png"/><Relationship Id="rId9" Type="http://schemas.openxmlformats.org/officeDocument/2006/relationships/slide" Target="slide49.xml"/><Relationship Id="rId14" Type="http://schemas.openxmlformats.org/officeDocument/2006/relationships/slide" Target="slide50.xml"/></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emf"/><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2.emf"/><Relationship Id="rId7" Type="http://schemas.openxmlformats.org/officeDocument/2006/relationships/image" Target="../media/image71.jpe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4.png"/><Relationship Id="rId7" Type="http://schemas.openxmlformats.org/officeDocument/2006/relationships/image" Target="../media/image2.emf"/><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27.png"/><Relationship Id="rId10" Type="http://schemas.openxmlformats.org/officeDocument/2006/relationships/image" Target="../media/image70.png"/><Relationship Id="rId4" Type="http://schemas.openxmlformats.org/officeDocument/2006/relationships/image" Target="../media/image25.png"/><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image" Target="../media/image77.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slide" Target="slide55.xml"/><Relationship Id="rId2" Type="http://schemas.openxmlformats.org/officeDocument/2006/relationships/image" Target="../media/image2.emf"/><Relationship Id="rId16"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76.png"/><Relationship Id="rId5" Type="http://schemas.openxmlformats.org/officeDocument/2006/relationships/image" Target="../media/image24.png"/><Relationship Id="rId15" Type="http://schemas.openxmlformats.org/officeDocument/2006/relationships/slide" Target="slide25.xml"/><Relationship Id="rId10" Type="http://schemas.openxmlformats.org/officeDocument/2006/relationships/slide" Target="slide53.xml"/><Relationship Id="rId4" Type="http://schemas.openxmlformats.org/officeDocument/2006/relationships/image" Target="../media/image4.png"/><Relationship Id="rId9" Type="http://schemas.openxmlformats.org/officeDocument/2006/relationships/image" Target="../media/image75.png"/><Relationship Id="rId1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9.png"/><Relationship Id="rId7" Type="http://schemas.openxmlformats.org/officeDocument/2006/relationships/slide" Target="slide14.xml"/><Relationship Id="rId12" Type="http://schemas.openxmlformats.org/officeDocument/2006/relationships/image" Target="../media/image70.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slide" Target="slide22.xml"/><Relationship Id="rId5" Type="http://schemas.openxmlformats.org/officeDocument/2006/relationships/slide" Target="slide10.xml"/><Relationship Id="rId10" Type="http://schemas.openxmlformats.org/officeDocument/2006/relationships/image" Target="../media/image36.png"/><Relationship Id="rId4" Type="http://schemas.openxmlformats.org/officeDocument/2006/relationships/image" Target="../media/image39.png"/><Relationship Id="rId9" Type="http://schemas.openxmlformats.org/officeDocument/2006/relationships/slide" Target="slide18.xml"/></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9.png"/><Relationship Id="rId3" Type="http://schemas.openxmlformats.org/officeDocument/2006/relationships/image" Target="../media/image5.png"/><Relationship Id="rId21" Type="http://schemas.openxmlformats.org/officeDocument/2006/relationships/image" Target="../media/image38.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png"/><Relationship Id="rId5" Type="http://schemas.openxmlformats.org/officeDocument/2006/relationships/image" Target="../media/image3.png"/><Relationship Id="rId15" Type="http://schemas.openxmlformats.org/officeDocument/2006/relationships/image" Target="../media/image26.png"/><Relationship Id="rId10" Type="http://schemas.openxmlformats.org/officeDocument/2006/relationships/image" Target="../media/image18.png"/><Relationship Id="rId19" Type="http://schemas.openxmlformats.org/officeDocument/2006/relationships/image" Target="../media/image36.png"/><Relationship Id="rId4" Type="http://schemas.openxmlformats.org/officeDocument/2006/relationships/image" Target="../media/image2.emf"/><Relationship Id="rId9" Type="http://schemas.openxmlformats.org/officeDocument/2006/relationships/image" Target="../media/image17.png"/><Relationship Id="rId14" Type="http://schemas.openxmlformats.org/officeDocument/2006/relationships/image" Target="../media/image23.png"/><Relationship Id="rId22"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png"/><Relationship Id="rId7" Type="http://schemas.openxmlformats.org/officeDocument/2006/relationships/slide" Target="slide60.xml"/><Relationship Id="rId2"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5.png"/><Relationship Id="rId4" Type="http://schemas.openxmlformats.org/officeDocument/2006/relationships/image" Target="../media/image4.png"/><Relationship Id="rId9" Type="http://schemas.openxmlformats.org/officeDocument/2006/relationships/slide" Target="slide5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39.png"/><Relationship Id="rId3" Type="http://schemas.openxmlformats.org/officeDocument/2006/relationships/image" Target="../media/image2.emf"/><Relationship Id="rId7" Type="http://schemas.openxmlformats.org/officeDocument/2006/relationships/image" Target="../media/image87.png"/><Relationship Id="rId12" Type="http://schemas.openxmlformats.org/officeDocument/2006/relationships/image" Target="../media/image91.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86.png"/><Relationship Id="rId11" Type="http://schemas.openxmlformats.org/officeDocument/2006/relationships/image" Target="../media/image90.png"/><Relationship Id="rId5" Type="http://schemas.openxmlformats.org/officeDocument/2006/relationships/image" Target="../media/image4.pn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slide" Target="slide58.xml"/><Relationship Id="rId3" Type="http://schemas.openxmlformats.org/officeDocument/2006/relationships/image" Target="../media/image3.png"/><Relationship Id="rId7" Type="http://schemas.openxmlformats.org/officeDocument/2006/relationships/slide" Target="slide56.xml"/><Relationship Id="rId12" Type="http://schemas.openxmlformats.org/officeDocument/2006/relationships/image" Target="../media/image96.png"/><Relationship Id="rId2"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slide" Target="slide54.xml"/><Relationship Id="rId5" Type="http://schemas.openxmlformats.org/officeDocument/2006/relationships/slide" Target="slide57.xml"/><Relationship Id="rId10" Type="http://schemas.openxmlformats.org/officeDocument/2006/relationships/image" Target="../media/image95.png"/><Relationship Id="rId4" Type="http://schemas.openxmlformats.org/officeDocument/2006/relationships/image" Target="../media/image4.png"/><Relationship Id="rId9" Type="http://schemas.openxmlformats.org/officeDocument/2006/relationships/slide" Target="slide52.xml"/><Relationship Id="rId14"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0.png"/><Relationship Id="rId3" Type="http://schemas.openxmlformats.org/officeDocument/2006/relationships/image" Target="../media/image2.emf"/><Relationship Id="rId7" Type="http://schemas.openxmlformats.org/officeDocument/2006/relationships/image" Target="../media/image28.png"/><Relationship Id="rId12" Type="http://schemas.openxmlformats.org/officeDocument/2006/relationships/image" Target="../media/image102.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8.png"/><Relationship Id="rId11" Type="http://schemas.openxmlformats.org/officeDocument/2006/relationships/image" Target="../media/image101.png"/><Relationship Id="rId5" Type="http://schemas.openxmlformats.org/officeDocument/2006/relationships/image" Target="../media/image4.png"/><Relationship Id="rId10" Type="http://schemas.openxmlformats.org/officeDocument/2006/relationships/image" Target="../media/image100.png"/><Relationship Id="rId4" Type="http://schemas.openxmlformats.org/officeDocument/2006/relationships/image" Target="../media/image3.png"/><Relationship Id="rId9"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4.png"/><Relationship Id="rId2"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4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emf"/><Relationship Id="rId7"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4.pn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2.emf"/><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0.png"/><Relationship Id="rId7" Type="http://schemas.openxmlformats.org/officeDocument/2006/relationships/image" Target="../media/image2.emf"/><Relationship Id="rId2" Type="http://schemas.openxmlformats.org/officeDocument/2006/relationships/slide" Target="slide10.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112.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0.xml"/><Relationship Id="rId7" Type="http://schemas.openxmlformats.org/officeDocument/2006/relationships/image" Target="../media/image2.emf"/><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113.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110.png"/><Relationship Id="rId7" Type="http://schemas.openxmlformats.org/officeDocument/2006/relationships/image" Target="../media/image21.png"/><Relationship Id="rId12"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11.png"/><Relationship Id="rId5" Type="http://schemas.openxmlformats.org/officeDocument/2006/relationships/image" Target="../media/image39.png"/><Relationship Id="rId10" Type="http://schemas.openxmlformats.org/officeDocument/2006/relationships/image" Target="../media/image4.png"/><Relationship Id="rId4" Type="http://schemas.openxmlformats.org/officeDocument/2006/relationships/slide" Target="slide10.xml"/><Relationship Id="rId9" Type="http://schemas.openxmlformats.org/officeDocument/2006/relationships/image" Target="../media/image3.png"/></Relationships>
</file>

<file path=ppt/slides/_rels/slide4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0.xml"/><Relationship Id="rId7" Type="http://schemas.openxmlformats.org/officeDocument/2006/relationships/image" Target="../media/image2.emf"/><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115.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110.png"/><Relationship Id="rId7" Type="http://schemas.openxmlformats.org/officeDocument/2006/relationships/image" Target="../media/image16.png"/><Relationship Id="rId2"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11.png"/><Relationship Id="rId5" Type="http://schemas.openxmlformats.org/officeDocument/2006/relationships/image" Target="../media/image39.png"/><Relationship Id="rId10" Type="http://schemas.openxmlformats.org/officeDocument/2006/relationships/image" Target="../media/image4.png"/><Relationship Id="rId4" Type="http://schemas.openxmlformats.org/officeDocument/2006/relationships/slide" Target="slide10.xml"/><Relationship Id="rId9"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110.png"/><Relationship Id="rId7" Type="http://schemas.openxmlformats.org/officeDocument/2006/relationships/image" Target="../media/image26.png"/><Relationship Id="rId2" Type="http://schemas.openxmlformats.org/officeDocument/2006/relationships/image" Target="../media/image117.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11.png"/><Relationship Id="rId5" Type="http://schemas.openxmlformats.org/officeDocument/2006/relationships/image" Target="../media/image39.png"/><Relationship Id="rId10" Type="http://schemas.openxmlformats.org/officeDocument/2006/relationships/image" Target="../media/image4.png"/><Relationship Id="rId4" Type="http://schemas.openxmlformats.org/officeDocument/2006/relationships/slide" Target="slide10.xml"/><Relationship Id="rId9"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4.xml"/><Relationship Id="rId7" Type="http://schemas.openxmlformats.org/officeDocument/2006/relationships/image" Target="../media/image2.emf"/><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118.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4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110.png"/><Relationship Id="rId7" Type="http://schemas.openxmlformats.org/officeDocument/2006/relationships/image" Target="../media/image20.png"/><Relationship Id="rId2" Type="http://schemas.openxmlformats.org/officeDocument/2006/relationships/image" Target="../media/image119.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11.png"/><Relationship Id="rId5" Type="http://schemas.openxmlformats.org/officeDocument/2006/relationships/image" Target="../media/image39.png"/><Relationship Id="rId10" Type="http://schemas.openxmlformats.org/officeDocument/2006/relationships/image" Target="../media/image4.png"/><Relationship Id="rId4" Type="http://schemas.openxmlformats.org/officeDocument/2006/relationships/slide" Target="slide14.xml"/><Relationship Id="rId9"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4.xml"/><Relationship Id="rId7" Type="http://schemas.openxmlformats.org/officeDocument/2006/relationships/image" Target="../media/image2.emf"/><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120.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4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8.xml"/><Relationship Id="rId7" Type="http://schemas.openxmlformats.org/officeDocument/2006/relationships/image" Target="../media/image2.emf"/><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121.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8.xml"/><Relationship Id="rId7" Type="http://schemas.openxmlformats.org/officeDocument/2006/relationships/image" Target="../media/image2.emf"/><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122.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5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8.xml"/><Relationship Id="rId7" Type="http://schemas.openxmlformats.org/officeDocument/2006/relationships/image" Target="../media/image2.emf"/><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23.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8.xml"/><Relationship Id="rId7" Type="http://schemas.openxmlformats.org/officeDocument/2006/relationships/image" Target="../media/image2.emf"/><Relationship Id="rId12" Type="http://schemas.openxmlformats.org/officeDocument/2006/relationships/slide" Target="slide33.xml"/><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124.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5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22.xml"/><Relationship Id="rId7" Type="http://schemas.openxmlformats.org/officeDocument/2006/relationships/image" Target="../media/image2.emf"/><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125.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22.xml"/><Relationship Id="rId7" Type="http://schemas.openxmlformats.org/officeDocument/2006/relationships/image" Target="../media/image2.emf"/><Relationship Id="rId12" Type="http://schemas.openxmlformats.org/officeDocument/2006/relationships/slide" Target="slide33.xml"/><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126.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5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22.xml"/><Relationship Id="rId7" Type="http://schemas.openxmlformats.org/officeDocument/2006/relationships/image" Target="../media/image2.emf"/><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127.png"/><Relationship Id="rId5" Type="http://schemas.openxmlformats.org/officeDocument/2006/relationships/image" Target="../media/image10.png"/><Relationship Id="rId10" Type="http://schemas.openxmlformats.org/officeDocument/2006/relationships/image" Target="../media/image111.png"/><Relationship Id="rId4" Type="http://schemas.openxmlformats.org/officeDocument/2006/relationships/image" Target="../media/image39.png"/><Relationship Id="rId9"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slide" Target="slide33.xml"/><Relationship Id="rId7" Type="http://schemas.openxmlformats.org/officeDocument/2006/relationships/image" Target="../media/image4.pn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image" Target="../media/image39.png"/><Relationship Id="rId9" Type="http://schemas.openxmlformats.org/officeDocument/2006/relationships/image" Target="../media/image128.png"/></Relationships>
</file>

<file path=ppt/slides/_rels/slide5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slide" Target="slide33.xml"/><Relationship Id="rId7" Type="http://schemas.openxmlformats.org/officeDocument/2006/relationships/image" Target="../media/image4.pn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image" Target="../media/image39.png"/><Relationship Id="rId9" Type="http://schemas.openxmlformats.org/officeDocument/2006/relationships/image" Target="../media/image129.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slide" Target="slide33.xml"/><Relationship Id="rId7" Type="http://schemas.openxmlformats.org/officeDocument/2006/relationships/image" Target="../media/image4.pn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image" Target="../media/image39.png"/><Relationship Id="rId9" Type="http://schemas.openxmlformats.org/officeDocument/2006/relationships/image" Target="../media/image130.png"/></Relationships>
</file>

<file path=ppt/slides/_rels/slide5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slide" Target="slide29.xml"/><Relationship Id="rId7"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9.png"/><Relationship Id="rId3" Type="http://schemas.openxmlformats.org/officeDocument/2006/relationships/image" Target="../media/image5.png"/><Relationship Id="rId21" Type="http://schemas.openxmlformats.org/officeDocument/2006/relationships/image" Target="../media/image38.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9.png"/><Relationship Id="rId5" Type="http://schemas.openxmlformats.org/officeDocument/2006/relationships/image" Target="../media/image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image" Target="../media/image36.png"/><Relationship Id="rId4" Type="http://schemas.openxmlformats.org/officeDocument/2006/relationships/image" Target="../media/image2.emf"/><Relationship Id="rId9" Type="http://schemas.openxmlformats.org/officeDocument/2006/relationships/image" Target="../media/image17.png"/><Relationship Id="rId14" Type="http://schemas.openxmlformats.org/officeDocument/2006/relationships/image" Target="../media/image23.png"/><Relationship Id="rId22" Type="http://schemas.openxmlformats.org/officeDocument/2006/relationships/slide" Target="slide25.xml"/></Relationships>
</file>

<file path=ppt/slides/_rels/slide6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slide" Target="slide29.xml"/><Relationship Id="rId7"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emf"/><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8.png"/><Relationship Id="rId3" Type="http://schemas.openxmlformats.org/officeDocument/2006/relationships/image" Target="../media/image16.png"/><Relationship Id="rId7" Type="http://schemas.openxmlformats.org/officeDocument/2006/relationships/image" Target="../media/image26.png"/><Relationship Id="rId12" Type="http://schemas.openxmlformats.org/officeDocument/2006/relationships/image" Target="../media/image10.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4.png"/><Relationship Id="rId5" Type="http://schemas.openxmlformats.org/officeDocument/2006/relationships/image" Target="../media/image21.png"/><Relationship Id="rId10" Type="http://schemas.openxmlformats.org/officeDocument/2006/relationships/image" Target="../media/image3.png"/><Relationship Id="rId4" Type="http://schemas.openxmlformats.org/officeDocument/2006/relationships/image" Target="../media/image17.png"/><Relationship Id="rId9" Type="http://schemas.openxmlformats.org/officeDocument/2006/relationships/image" Target="../media/image2.emf"/></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4">
            <a:extLst>
              <a:ext uri="{FF2B5EF4-FFF2-40B4-BE49-F238E27FC236}">
                <a16:creationId xmlns:a16="http://schemas.microsoft.com/office/drawing/2014/main" id="{6871D95D-EB17-E944-AC89-54ABE831ABAD}"/>
              </a:ext>
            </a:extLst>
          </p:cNvPr>
          <p:cNvSpPr txBox="1"/>
          <p:nvPr/>
        </p:nvSpPr>
        <p:spPr>
          <a:xfrm>
            <a:off x="0" y="3471830"/>
            <a:ext cx="12192000" cy="991041"/>
          </a:xfrm>
          <a:prstGeom prst="rect">
            <a:avLst/>
          </a:prstGeom>
          <a:noFill/>
        </p:spPr>
        <p:txBody>
          <a:bodyPr wrap="square" rtlCol="0">
            <a:spAutoFit/>
          </a:bodyPr>
          <a:lstStyle/>
          <a:p>
            <a:pPr algn="ctr">
              <a:lnSpc>
                <a:spcPct val="120000"/>
              </a:lnSpc>
            </a:pPr>
            <a:r>
              <a:rPr lang="es-MX" sz="3200" b="1" kern="0" dirty="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Evolución de la pandemia </a:t>
            </a:r>
          </a:p>
          <a:p>
            <a:pPr algn="ctr">
              <a:lnSpc>
                <a:spcPts val="2400"/>
              </a:lnSpc>
            </a:pPr>
            <a:r>
              <a:rPr lang="es-MX" sz="2400" kern="0" spc="3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REBROTES, REACCIONES Y REAPERTURA DE ESCUELAS</a:t>
            </a:r>
          </a:p>
        </p:txBody>
      </p:sp>
      <p:sp>
        <p:nvSpPr>
          <p:cNvPr id="6" name="Rectangle 5">
            <a:extLst>
              <a:ext uri="{FF2B5EF4-FFF2-40B4-BE49-F238E27FC236}">
                <a16:creationId xmlns:a16="http://schemas.microsoft.com/office/drawing/2014/main" id="{9F3C32F7-0CB8-7F4B-9825-A50AAF70AFB5}"/>
              </a:ext>
            </a:extLst>
          </p:cNvPr>
          <p:cNvSpPr/>
          <p:nvPr/>
        </p:nvSpPr>
        <p:spPr>
          <a:xfrm>
            <a:off x="0" y="6334041"/>
            <a:ext cx="12192000" cy="387798"/>
          </a:xfrm>
          <a:prstGeom prst="rect">
            <a:avLst/>
          </a:prstGeom>
        </p:spPr>
        <p:txBody>
          <a:bodyPr wrap="square">
            <a:spAutoFit/>
          </a:bodyPr>
          <a:lstStyle/>
          <a:p>
            <a:pPr algn="ctr">
              <a:lnSpc>
                <a:spcPct val="120000"/>
              </a:lnSpc>
            </a:pPr>
            <a:r>
              <a:rPr lang="es-MX" sz="1600" kern="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19 de noviembre de 2020</a:t>
            </a:r>
            <a:endParaRPr lang="es-MX" sz="16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4">
            <a:extLst>
              <a:ext uri="{FF2B5EF4-FFF2-40B4-BE49-F238E27FC236}">
                <a16:creationId xmlns:a16="http://schemas.microsoft.com/office/drawing/2014/main" id="{07458371-AA72-4BBB-9D58-40D47265721C}"/>
              </a:ext>
            </a:extLst>
          </p:cNvPr>
          <p:cNvPicPr>
            <a:picLocks/>
          </p:cNvPicPr>
          <p:nvPr/>
        </p:nvPicPr>
        <p:blipFill>
          <a:blip r:embed="rId3"/>
          <a:stretch>
            <a:fillRect/>
          </a:stretch>
        </p:blipFill>
        <p:spPr>
          <a:xfrm flipV="1">
            <a:off x="3462180" y="3383281"/>
            <a:ext cx="5188305" cy="45719"/>
          </a:xfrm>
          <a:prstGeom prst="rect">
            <a:avLst/>
          </a:prstGeom>
        </p:spPr>
      </p:pic>
      <p:grpSp>
        <p:nvGrpSpPr>
          <p:cNvPr id="19" name="Grupo 18">
            <a:extLst>
              <a:ext uri="{FF2B5EF4-FFF2-40B4-BE49-F238E27FC236}">
                <a16:creationId xmlns:a16="http://schemas.microsoft.com/office/drawing/2014/main" id="{F005D0E0-F339-4721-BB61-8156A6B9C368}"/>
              </a:ext>
            </a:extLst>
          </p:cNvPr>
          <p:cNvGrpSpPr/>
          <p:nvPr/>
        </p:nvGrpSpPr>
        <p:grpSpPr>
          <a:xfrm>
            <a:off x="3658436" y="2484032"/>
            <a:ext cx="4612439" cy="769731"/>
            <a:chOff x="3515561" y="2087418"/>
            <a:chExt cx="4612439" cy="769731"/>
          </a:xfrm>
        </p:grpSpPr>
        <p:pic>
          <p:nvPicPr>
            <p:cNvPr id="14" name="Imagen 13">
              <a:extLst>
                <a:ext uri="{FF2B5EF4-FFF2-40B4-BE49-F238E27FC236}">
                  <a16:creationId xmlns:a16="http://schemas.microsoft.com/office/drawing/2014/main" id="{F7865274-7D84-4FF7-8499-1B20FC472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16" name="Imagen 15">
              <a:extLst>
                <a:ext uri="{FF2B5EF4-FFF2-40B4-BE49-F238E27FC236}">
                  <a16:creationId xmlns:a16="http://schemas.microsoft.com/office/drawing/2014/main" id="{A0CAD889-8912-42C0-BA2A-5472F3DF4C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18" name="Conector recto 17">
              <a:extLst>
                <a:ext uri="{FF2B5EF4-FFF2-40B4-BE49-F238E27FC236}">
                  <a16:creationId xmlns:a16="http://schemas.microsoft.com/office/drawing/2014/main" id="{680F33EE-E361-4E52-BD5E-8A9720D7753A}"/>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7970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E93182C-A13B-4E0D-91CA-9A0EB701CF26}"/>
              </a:ext>
            </a:extLst>
          </p:cNvPr>
          <p:cNvPicPr>
            <a:picLocks noChangeAspect="1"/>
          </p:cNvPicPr>
          <p:nvPr/>
        </p:nvPicPr>
        <p:blipFill>
          <a:blip r:embed="rId3"/>
          <a:stretch>
            <a:fillRect/>
          </a:stretch>
        </p:blipFill>
        <p:spPr>
          <a:xfrm>
            <a:off x="957882" y="-763715"/>
            <a:ext cx="6004235" cy="495300"/>
          </a:xfrm>
          <a:prstGeom prst="rect">
            <a:avLst/>
          </a:prstGeom>
        </p:spPr>
      </p:pic>
      <p:sp>
        <p:nvSpPr>
          <p:cNvPr id="14" name="CuadroTexto 13">
            <a:extLst>
              <a:ext uri="{FF2B5EF4-FFF2-40B4-BE49-F238E27FC236}">
                <a16:creationId xmlns:a16="http://schemas.microsoft.com/office/drawing/2014/main" id="{C2B5DB6A-7D17-47E1-83B1-BB67550D2C4D}"/>
              </a:ext>
            </a:extLst>
          </p:cNvPr>
          <p:cNvSpPr txBox="1"/>
          <p:nvPr/>
        </p:nvSpPr>
        <p:spPr>
          <a:xfrm>
            <a:off x="0" y="6519446"/>
            <a:ext cx="6740984" cy="338554"/>
          </a:xfrm>
          <a:prstGeom prst="rect">
            <a:avLst/>
          </a:prstGeom>
          <a:noFill/>
        </p:spPr>
        <p:txBody>
          <a:bodyPr wrap="square" lIns="91440" tIns="45720" rIns="91440" bIns="45720" rtlCol="0" anchor="t">
            <a:spAutoFit/>
          </a:bodyPr>
          <a:lstStyle/>
          <a:p>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a:t>
            </a:r>
          </a:p>
          <a:p>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p>
        </p:txBody>
      </p:sp>
      <p:sp>
        <p:nvSpPr>
          <p:cNvPr id="4" name="Rectángulo 3">
            <a:extLst>
              <a:ext uri="{FF2B5EF4-FFF2-40B4-BE49-F238E27FC236}">
                <a16:creationId xmlns:a16="http://schemas.microsoft.com/office/drawing/2014/main" id="{7CA791DA-4AA1-0B44-BA67-A710EF2134EE}"/>
              </a:ext>
            </a:extLst>
          </p:cNvPr>
          <p:cNvSpPr/>
          <p:nvPr/>
        </p:nvSpPr>
        <p:spPr>
          <a:xfrm>
            <a:off x="3911534" y="3263311"/>
            <a:ext cx="265874" cy="255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25">
            <a:extLst>
              <a:ext uri="{FF2B5EF4-FFF2-40B4-BE49-F238E27FC236}">
                <a16:creationId xmlns:a16="http://schemas.microsoft.com/office/drawing/2014/main" id="{04F5E673-128E-634E-B78F-8E159F41C14C}"/>
              </a:ext>
            </a:extLst>
          </p:cNvPr>
          <p:cNvSpPr/>
          <p:nvPr/>
        </p:nvSpPr>
        <p:spPr>
          <a:xfrm>
            <a:off x="7868630" y="3224361"/>
            <a:ext cx="265874" cy="255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Rectángulo 30">
            <a:extLst>
              <a:ext uri="{FF2B5EF4-FFF2-40B4-BE49-F238E27FC236}">
                <a16:creationId xmlns:a16="http://schemas.microsoft.com/office/drawing/2014/main" id="{BB222B4B-E1D1-9D4E-9C60-EFDEF59778D6}"/>
              </a:ext>
            </a:extLst>
          </p:cNvPr>
          <p:cNvSpPr/>
          <p:nvPr/>
        </p:nvSpPr>
        <p:spPr>
          <a:xfrm>
            <a:off x="3360271" y="5838757"/>
            <a:ext cx="265874" cy="255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Título 1">
            <a:extLst>
              <a:ext uri="{FF2B5EF4-FFF2-40B4-BE49-F238E27FC236}">
                <a16:creationId xmlns:a16="http://schemas.microsoft.com/office/drawing/2014/main" id="{EBCB3522-A7BF-234A-A60F-7B4472CD38D5}"/>
              </a:ext>
            </a:extLst>
          </p:cNvPr>
          <p:cNvSpPr txBox="1">
            <a:spLocks/>
          </p:cNvSpPr>
          <p:nvPr/>
        </p:nvSpPr>
        <p:spPr>
          <a:xfrm>
            <a:off x="4277710" y="121662"/>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pic>
        <p:nvPicPr>
          <p:cNvPr id="28" name="Picture 4">
            <a:extLst>
              <a:ext uri="{FF2B5EF4-FFF2-40B4-BE49-F238E27FC236}">
                <a16:creationId xmlns:a16="http://schemas.microsoft.com/office/drawing/2014/main" id="{A52C12C7-BD4F-42FE-A069-F2B6E9297D74}"/>
              </a:ext>
            </a:extLst>
          </p:cNvPr>
          <p:cNvPicPr>
            <a:picLocks/>
          </p:cNvPicPr>
          <p:nvPr/>
        </p:nvPicPr>
        <p:blipFill>
          <a:blip r:embed="rId4"/>
          <a:stretch>
            <a:fillRect/>
          </a:stretch>
        </p:blipFill>
        <p:spPr>
          <a:xfrm>
            <a:off x="0" y="806251"/>
            <a:ext cx="12192000" cy="59181"/>
          </a:xfrm>
          <a:prstGeom prst="rect">
            <a:avLst/>
          </a:prstGeom>
        </p:spPr>
      </p:pic>
      <p:grpSp>
        <p:nvGrpSpPr>
          <p:cNvPr id="32" name="Grupo 31">
            <a:extLst>
              <a:ext uri="{FF2B5EF4-FFF2-40B4-BE49-F238E27FC236}">
                <a16:creationId xmlns:a16="http://schemas.microsoft.com/office/drawing/2014/main" id="{FAE89637-5A60-4A10-8911-D5CA7274DBCB}"/>
              </a:ext>
            </a:extLst>
          </p:cNvPr>
          <p:cNvGrpSpPr/>
          <p:nvPr/>
        </p:nvGrpSpPr>
        <p:grpSpPr>
          <a:xfrm>
            <a:off x="177452" y="170725"/>
            <a:ext cx="2860812" cy="477417"/>
            <a:chOff x="3515561" y="2087418"/>
            <a:chExt cx="4612439" cy="769731"/>
          </a:xfrm>
        </p:grpSpPr>
        <p:pic>
          <p:nvPicPr>
            <p:cNvPr id="34" name="Imagen 33">
              <a:extLst>
                <a:ext uri="{FF2B5EF4-FFF2-40B4-BE49-F238E27FC236}">
                  <a16:creationId xmlns:a16="http://schemas.microsoft.com/office/drawing/2014/main" id="{21866001-9AF5-4BA9-B161-2B82B0A73B3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36" name="Imagen 35">
              <a:extLst>
                <a:ext uri="{FF2B5EF4-FFF2-40B4-BE49-F238E27FC236}">
                  <a16:creationId xmlns:a16="http://schemas.microsoft.com/office/drawing/2014/main" id="{22F710D2-C4A3-4FF8-9D1F-342FAF9E9D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37" name="Conector recto 36">
              <a:extLst>
                <a:ext uri="{FF2B5EF4-FFF2-40B4-BE49-F238E27FC236}">
                  <a16:creationId xmlns:a16="http://schemas.microsoft.com/office/drawing/2014/main" id="{591A060E-473B-4AD3-AA74-342A79AED604}"/>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5" name="Imagen 4">
            <a:extLst>
              <a:ext uri="{FF2B5EF4-FFF2-40B4-BE49-F238E27FC236}">
                <a16:creationId xmlns:a16="http://schemas.microsoft.com/office/drawing/2014/main" id="{029B2F7F-6255-48C5-A0A0-A608233A4F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2864" y="3538492"/>
            <a:ext cx="367671" cy="230224"/>
          </a:xfrm>
          <a:prstGeom prst="rect">
            <a:avLst/>
          </a:prstGeom>
        </p:spPr>
      </p:pic>
      <p:pic>
        <p:nvPicPr>
          <p:cNvPr id="8" name="Imagen 7">
            <a:extLst>
              <a:ext uri="{FF2B5EF4-FFF2-40B4-BE49-F238E27FC236}">
                <a16:creationId xmlns:a16="http://schemas.microsoft.com/office/drawing/2014/main" id="{3897BE38-D9DD-4DBC-9806-B1C50875ED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5400" y="918488"/>
            <a:ext cx="367671" cy="230224"/>
          </a:xfrm>
          <a:prstGeom prst="rect">
            <a:avLst/>
          </a:prstGeom>
        </p:spPr>
      </p:pic>
      <p:pic>
        <p:nvPicPr>
          <p:cNvPr id="9" name="Imagen 8">
            <a:extLst>
              <a:ext uri="{FF2B5EF4-FFF2-40B4-BE49-F238E27FC236}">
                <a16:creationId xmlns:a16="http://schemas.microsoft.com/office/drawing/2014/main" id="{FD2DB662-F4C7-44BC-82E0-680A20C695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0890" y="892897"/>
            <a:ext cx="367671" cy="233660"/>
          </a:xfrm>
          <a:prstGeom prst="rect">
            <a:avLst/>
          </a:prstGeom>
        </p:spPr>
      </p:pic>
      <p:pic>
        <p:nvPicPr>
          <p:cNvPr id="10" name="Imagen 9">
            <a:extLst>
              <a:ext uri="{FF2B5EF4-FFF2-40B4-BE49-F238E27FC236}">
                <a16:creationId xmlns:a16="http://schemas.microsoft.com/office/drawing/2014/main" id="{779FAD88-E6E9-4AB5-99DE-615211B5B7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3843" y="3551555"/>
            <a:ext cx="364756" cy="230026"/>
          </a:xfrm>
          <a:prstGeom prst="rect">
            <a:avLst/>
          </a:prstGeom>
        </p:spPr>
      </p:pic>
      <p:pic>
        <p:nvPicPr>
          <p:cNvPr id="11" name="Imagen 10">
            <a:extLst>
              <a:ext uri="{FF2B5EF4-FFF2-40B4-BE49-F238E27FC236}">
                <a16:creationId xmlns:a16="http://schemas.microsoft.com/office/drawing/2014/main" id="{F1523E9D-4579-4708-B415-E174C75F71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75620" y="3533448"/>
            <a:ext cx="364756" cy="230026"/>
          </a:xfrm>
          <a:prstGeom prst="rect">
            <a:avLst/>
          </a:prstGeom>
        </p:spPr>
      </p:pic>
      <p:pic>
        <p:nvPicPr>
          <p:cNvPr id="12" name="Imagen 11">
            <a:extLst>
              <a:ext uri="{FF2B5EF4-FFF2-40B4-BE49-F238E27FC236}">
                <a16:creationId xmlns:a16="http://schemas.microsoft.com/office/drawing/2014/main" id="{06DF7553-27AE-4F16-91A7-58B085D8DE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3477" y="943176"/>
            <a:ext cx="367671" cy="230224"/>
          </a:xfrm>
          <a:prstGeom prst="rect">
            <a:avLst/>
          </a:prstGeom>
        </p:spPr>
      </p:pic>
      <p:sp>
        <p:nvSpPr>
          <p:cNvPr id="73" name="Rectángulo 72">
            <a:extLst>
              <a:ext uri="{FF2B5EF4-FFF2-40B4-BE49-F238E27FC236}">
                <a16:creationId xmlns:a16="http://schemas.microsoft.com/office/drawing/2014/main" id="{25F30F8B-B545-403A-8E09-617E43EE4332}"/>
              </a:ext>
            </a:extLst>
          </p:cNvPr>
          <p:cNvSpPr/>
          <p:nvPr/>
        </p:nvSpPr>
        <p:spPr>
          <a:xfrm>
            <a:off x="6991034" y="5775582"/>
            <a:ext cx="265874" cy="255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CuadroTexto 45">
            <a:extLst>
              <a:ext uri="{FF2B5EF4-FFF2-40B4-BE49-F238E27FC236}">
                <a16:creationId xmlns:a16="http://schemas.microsoft.com/office/drawing/2014/main" id="{52DBBD83-E835-43A2-9949-101F1BF1FE14}"/>
              </a:ext>
            </a:extLst>
          </p:cNvPr>
          <p:cNvSpPr txBox="1"/>
          <p:nvPr/>
        </p:nvSpPr>
        <p:spPr>
          <a:xfrm>
            <a:off x="3608985" y="6030595"/>
            <a:ext cx="2754419" cy="869469"/>
          </a:xfrm>
          <a:prstGeom prst="rect">
            <a:avLst/>
          </a:prstGeom>
          <a:noFill/>
        </p:spPr>
        <p:txBody>
          <a:bodyPr wrap="square" rtlCol="0">
            <a:spAutoFit/>
          </a:bodyPr>
          <a:lstStyle/>
          <a:p>
            <a:pPr>
              <a:spcBef>
                <a:spcPts val="100"/>
              </a:spcBef>
            </a:pPr>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 Cierre de Centros de Trabajo</a:t>
            </a:r>
          </a:p>
          <a:p>
            <a:pPr>
              <a:spcBef>
                <a:spcPts val="100"/>
              </a:spcBef>
            </a:pPr>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 Cuarentena en casa</a:t>
            </a:r>
          </a:p>
          <a:p>
            <a:pPr>
              <a:spcBef>
                <a:spcPts val="100"/>
              </a:spcBef>
            </a:pPr>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 Pruebas de diagnóstico</a:t>
            </a:r>
          </a:p>
          <a:p>
            <a:pPr>
              <a:spcBef>
                <a:spcPts val="100"/>
              </a:spcBef>
            </a:pPr>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 Cierre de Escuelas</a:t>
            </a:r>
          </a:p>
        </p:txBody>
      </p:sp>
      <p:sp>
        <p:nvSpPr>
          <p:cNvPr id="48" name="CuadroTexto 47">
            <a:extLst>
              <a:ext uri="{FF2B5EF4-FFF2-40B4-BE49-F238E27FC236}">
                <a16:creationId xmlns:a16="http://schemas.microsoft.com/office/drawing/2014/main" id="{FDE4DAC3-CEB2-44D9-A1DC-63900B765858}"/>
              </a:ext>
            </a:extLst>
          </p:cNvPr>
          <p:cNvSpPr txBox="1"/>
          <p:nvPr/>
        </p:nvSpPr>
        <p:spPr>
          <a:xfrm>
            <a:off x="6070322" y="6060845"/>
            <a:ext cx="3291227" cy="800219"/>
          </a:xfrm>
          <a:prstGeom prst="rect">
            <a:avLst/>
          </a:prstGeom>
          <a:noFill/>
        </p:spPr>
        <p:txBody>
          <a:bodyPr wrap="square" rtlCol="0">
            <a:spAutoFit/>
          </a:bodyPr>
          <a:lstStyle/>
          <a:p>
            <a:pPr>
              <a:spcBef>
                <a:spcPts val="600"/>
              </a:spcBef>
            </a:pP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parcial de escuelas</a:t>
            </a:r>
          </a:p>
          <a:p>
            <a:pPr>
              <a:spcBef>
                <a:spcPts val="600"/>
              </a:spcBef>
            </a:pPr>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parcial de escuelas</a:t>
            </a:r>
          </a:p>
        </p:txBody>
      </p:sp>
      <p:cxnSp>
        <p:nvCxnSpPr>
          <p:cNvPr id="49" name="Conector recto 48">
            <a:extLst>
              <a:ext uri="{FF2B5EF4-FFF2-40B4-BE49-F238E27FC236}">
                <a16:creationId xmlns:a16="http://schemas.microsoft.com/office/drawing/2014/main" id="{5A55586D-09CD-4782-8C3D-8D21DE102DE1}"/>
              </a:ext>
            </a:extLst>
          </p:cNvPr>
          <p:cNvCxnSpPr>
            <a:cxnSpLocks/>
          </p:cNvCxnSpPr>
          <p:nvPr/>
        </p:nvCxnSpPr>
        <p:spPr>
          <a:xfrm>
            <a:off x="6021589" y="6030595"/>
            <a:ext cx="0" cy="324000"/>
          </a:xfrm>
          <a:prstGeom prst="line">
            <a:avLst/>
          </a:prstGeom>
          <a:ln w="28575" cap="flat" cmpd="sng" algn="ctr">
            <a:solidFill>
              <a:srgbClr val="056F3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Conector recto 49">
            <a:extLst>
              <a:ext uri="{FF2B5EF4-FFF2-40B4-BE49-F238E27FC236}">
                <a16:creationId xmlns:a16="http://schemas.microsoft.com/office/drawing/2014/main" id="{E4E01AC6-CC6B-434E-8C0E-A839A8C467DC}"/>
              </a:ext>
            </a:extLst>
          </p:cNvPr>
          <p:cNvCxnSpPr>
            <a:cxnSpLocks/>
          </p:cNvCxnSpPr>
          <p:nvPr/>
        </p:nvCxnSpPr>
        <p:spPr>
          <a:xfrm>
            <a:off x="8870632" y="6624914"/>
            <a:ext cx="0" cy="202617"/>
          </a:xfrm>
          <a:prstGeom prst="line">
            <a:avLst/>
          </a:prstGeom>
          <a:ln w="28575">
            <a:solidFill>
              <a:srgbClr val="056F30"/>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131D99DB-B64A-4EED-A62F-02A6C771876C}"/>
              </a:ext>
            </a:extLst>
          </p:cNvPr>
          <p:cNvCxnSpPr>
            <a:cxnSpLocks/>
          </p:cNvCxnSpPr>
          <p:nvPr/>
        </p:nvCxnSpPr>
        <p:spPr>
          <a:xfrm>
            <a:off x="6034289" y="6492466"/>
            <a:ext cx="0" cy="32400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Conector recto 51">
            <a:extLst>
              <a:ext uri="{FF2B5EF4-FFF2-40B4-BE49-F238E27FC236}">
                <a16:creationId xmlns:a16="http://schemas.microsoft.com/office/drawing/2014/main" id="{62628F0C-A11D-4440-BC76-8E647796DF80}"/>
              </a:ext>
            </a:extLst>
          </p:cNvPr>
          <p:cNvCxnSpPr>
            <a:cxnSpLocks/>
          </p:cNvCxnSpPr>
          <p:nvPr/>
        </p:nvCxnSpPr>
        <p:spPr>
          <a:xfrm>
            <a:off x="8870632" y="6081587"/>
            <a:ext cx="0" cy="2026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CuadroTexto 54">
            <a:extLst>
              <a:ext uri="{FF2B5EF4-FFF2-40B4-BE49-F238E27FC236}">
                <a16:creationId xmlns:a16="http://schemas.microsoft.com/office/drawing/2014/main" id="{A5007FE8-CA43-4C7C-B69D-458EDB2CEAB6}"/>
              </a:ext>
            </a:extLst>
          </p:cNvPr>
          <p:cNvSpPr txBox="1"/>
          <p:nvPr/>
        </p:nvSpPr>
        <p:spPr>
          <a:xfrm>
            <a:off x="9051565" y="6051537"/>
            <a:ext cx="2754419" cy="800219"/>
          </a:xfrm>
          <a:prstGeom prst="rect">
            <a:avLst/>
          </a:prstGeom>
          <a:noFill/>
        </p:spPr>
        <p:txBody>
          <a:bodyPr wrap="square" rtlCol="0">
            <a:spAutoFit/>
          </a:bodyPr>
          <a:lstStyle/>
          <a:p>
            <a:pPr>
              <a:spcBef>
                <a:spcPts val="600"/>
              </a:spcBef>
            </a:pP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total de escuelas</a:t>
            </a:r>
          </a:p>
          <a:p>
            <a:pPr>
              <a:spcBef>
                <a:spcPts val="600"/>
              </a:spcBef>
            </a:pP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Vacaciones</a:t>
            </a:r>
          </a:p>
          <a:p>
            <a:pPr>
              <a:spcBef>
                <a:spcPts val="600"/>
              </a:spcBef>
            </a:pP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total de escuelas</a:t>
            </a:r>
            <a:endParaRPr lang="es-MX" sz="105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Rectángulo 55">
            <a:extLst>
              <a:ext uri="{FF2B5EF4-FFF2-40B4-BE49-F238E27FC236}">
                <a16:creationId xmlns:a16="http://schemas.microsoft.com/office/drawing/2014/main" id="{27A97B74-6A7C-4C14-A94A-5FF4F9818B12}"/>
              </a:ext>
            </a:extLst>
          </p:cNvPr>
          <p:cNvSpPr/>
          <p:nvPr/>
        </p:nvSpPr>
        <p:spPr>
          <a:xfrm>
            <a:off x="8697078" y="6372152"/>
            <a:ext cx="262487" cy="177606"/>
          </a:xfrm>
          <a:prstGeom prst="rect">
            <a:avLst/>
          </a:prstGeom>
          <a:solidFill>
            <a:srgbClr val="BE8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cxnSp>
        <p:nvCxnSpPr>
          <p:cNvPr id="57" name="Conector recto 56">
            <a:extLst>
              <a:ext uri="{FF2B5EF4-FFF2-40B4-BE49-F238E27FC236}">
                <a16:creationId xmlns:a16="http://schemas.microsoft.com/office/drawing/2014/main" id="{4EAFCD9E-F2F4-41B2-9378-C0D806DA82B4}"/>
              </a:ext>
            </a:extLst>
          </p:cNvPr>
          <p:cNvCxnSpPr/>
          <p:nvPr/>
        </p:nvCxnSpPr>
        <p:spPr>
          <a:xfrm>
            <a:off x="1524737" y="6301530"/>
            <a:ext cx="408925" cy="0"/>
          </a:xfrm>
          <a:prstGeom prst="line">
            <a:avLst/>
          </a:prstGeom>
          <a:ln w="28575">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sp>
        <p:nvSpPr>
          <p:cNvPr id="39" name="CuadroTexto 38">
            <a:extLst>
              <a:ext uri="{FF2B5EF4-FFF2-40B4-BE49-F238E27FC236}">
                <a16:creationId xmlns:a16="http://schemas.microsoft.com/office/drawing/2014/main" id="{52DBBD83-E835-43A2-9949-101F1BF1FE14}"/>
              </a:ext>
            </a:extLst>
          </p:cNvPr>
          <p:cNvSpPr txBox="1"/>
          <p:nvPr/>
        </p:nvSpPr>
        <p:spPr>
          <a:xfrm>
            <a:off x="1881503" y="6163031"/>
            <a:ext cx="2754419" cy="276999"/>
          </a:xfrm>
          <a:prstGeom prst="rect">
            <a:avLst/>
          </a:prstGeom>
          <a:noFill/>
        </p:spPr>
        <p:txBody>
          <a:bodyPr wrap="square" rtlCol="0">
            <a:spAutoFit/>
          </a:bodyPr>
          <a:lstStyle/>
          <a:p>
            <a:pPr>
              <a:spcBef>
                <a:spcPts val="600"/>
              </a:spcBef>
            </a:pPr>
            <a:r>
              <a:rPr lang="es-MX" sz="1200">
                <a:latin typeface="Helvetica Neue" panose="02000503000000020004" pitchFamily="2" charset="0"/>
                <a:ea typeface="Helvetica Neue" panose="02000503000000020004" pitchFamily="2" charset="0"/>
                <a:cs typeface="Helvetica Neue" panose="02000503000000020004" pitchFamily="2" charset="0"/>
              </a:rPr>
              <a:t> </a:t>
            </a: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Defunciones</a:t>
            </a:r>
          </a:p>
        </p:txBody>
      </p:sp>
      <p:pic>
        <p:nvPicPr>
          <p:cNvPr id="20" name="Imagen 19">
            <a:hlinkClick r:id="rId13" action="ppaction://hlinksldjump"/>
            <a:extLst>
              <a:ext uri="{FF2B5EF4-FFF2-40B4-BE49-F238E27FC236}">
                <a16:creationId xmlns:a16="http://schemas.microsoft.com/office/drawing/2014/main" id="{2D4FBAAB-2506-4DB6-87D5-FD7AF0909E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47180" y="940588"/>
            <a:ext cx="4029464" cy="2590805"/>
          </a:xfrm>
          <a:prstGeom prst="rect">
            <a:avLst/>
          </a:prstGeom>
        </p:spPr>
      </p:pic>
      <p:pic>
        <p:nvPicPr>
          <p:cNvPr id="22" name="Imagen 21">
            <a:hlinkClick r:id="rId15" action="ppaction://hlinksldjump"/>
            <a:extLst>
              <a:ext uri="{FF2B5EF4-FFF2-40B4-BE49-F238E27FC236}">
                <a16:creationId xmlns:a16="http://schemas.microsoft.com/office/drawing/2014/main" id="{2E5463BD-0AC1-40BA-9866-1FE0E02027A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0715" y="3539774"/>
            <a:ext cx="4029464" cy="2590805"/>
          </a:xfrm>
          <a:prstGeom prst="rect">
            <a:avLst/>
          </a:prstGeom>
        </p:spPr>
      </p:pic>
      <p:grpSp>
        <p:nvGrpSpPr>
          <p:cNvPr id="38" name="Grupo 37">
            <a:extLst>
              <a:ext uri="{FF2B5EF4-FFF2-40B4-BE49-F238E27FC236}">
                <a16:creationId xmlns:a16="http://schemas.microsoft.com/office/drawing/2014/main" id="{D65CA031-94D6-495C-A336-9F8073CAE370}"/>
              </a:ext>
            </a:extLst>
          </p:cNvPr>
          <p:cNvGrpSpPr/>
          <p:nvPr/>
        </p:nvGrpSpPr>
        <p:grpSpPr>
          <a:xfrm>
            <a:off x="9272717" y="158608"/>
            <a:ext cx="542982" cy="540407"/>
            <a:chOff x="2494357" y="945206"/>
            <a:chExt cx="542982" cy="540407"/>
          </a:xfrm>
        </p:grpSpPr>
        <p:sp>
          <p:nvSpPr>
            <p:cNvPr id="40" name="Rectángulo 39">
              <a:extLst>
                <a:ext uri="{FF2B5EF4-FFF2-40B4-BE49-F238E27FC236}">
                  <a16:creationId xmlns:a16="http://schemas.microsoft.com/office/drawing/2014/main" id="{A24BAE24-A78C-40FF-99CB-B165B47992D2}"/>
                </a:ext>
              </a:extLst>
            </p:cNvPr>
            <p:cNvSpPr/>
            <p:nvPr/>
          </p:nvSpPr>
          <p:spPr>
            <a:xfrm>
              <a:off x="2494357" y="945206"/>
              <a:ext cx="540000" cy="540407"/>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1" name="Imagen 40">
              <a:extLst>
                <a:ext uri="{FF2B5EF4-FFF2-40B4-BE49-F238E27FC236}">
                  <a16:creationId xmlns:a16="http://schemas.microsoft.com/office/drawing/2014/main" id="{B1991C77-BD15-40DF-81E9-DC1B72875A4E}"/>
                </a:ext>
              </a:extLst>
            </p:cNvPr>
            <p:cNvPicPr>
              <a:picLocks noChangeAspect="1"/>
            </p:cNvPicPr>
            <p:nvPr/>
          </p:nvPicPr>
          <p:blipFill>
            <a:blip r:embed="rId17" cstate="hqprint">
              <a:extLst>
                <a:ext uri="{28A0092B-C50C-407E-A947-70E740481C1C}">
                  <a14:useLocalDpi xmlns:a14="http://schemas.microsoft.com/office/drawing/2010/main" val="0"/>
                </a:ext>
              </a:extLst>
            </a:blip>
            <a:srcRect/>
            <a:stretch/>
          </p:blipFill>
          <p:spPr>
            <a:xfrm>
              <a:off x="2499189" y="946265"/>
              <a:ext cx="538150" cy="538150"/>
            </a:xfrm>
            <a:prstGeom prst="rect">
              <a:avLst/>
            </a:prstGeom>
          </p:spPr>
        </p:pic>
      </p:grpSp>
      <p:pic>
        <p:nvPicPr>
          <p:cNvPr id="3" name="Imagen 2">
            <a:hlinkClick r:id="rId18" action="ppaction://hlinksldjump"/>
            <a:extLst>
              <a:ext uri="{FF2B5EF4-FFF2-40B4-BE49-F238E27FC236}">
                <a16:creationId xmlns:a16="http://schemas.microsoft.com/office/drawing/2014/main" id="{D9D9439D-8E0D-4FF4-8ADB-B97A3E0DF6B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8658" y="979707"/>
            <a:ext cx="4029464" cy="2590805"/>
          </a:xfrm>
          <a:prstGeom prst="rect">
            <a:avLst/>
          </a:prstGeom>
        </p:spPr>
      </p:pic>
      <p:pic>
        <p:nvPicPr>
          <p:cNvPr id="15" name="Imagen 14">
            <a:hlinkClick r:id="rId20" action="ppaction://hlinksldjump"/>
            <a:extLst>
              <a:ext uri="{FF2B5EF4-FFF2-40B4-BE49-F238E27FC236}">
                <a16:creationId xmlns:a16="http://schemas.microsoft.com/office/drawing/2014/main" id="{64A19F87-81E8-481E-A21E-7DF01AE33A8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75449" y="961057"/>
            <a:ext cx="4029464" cy="2590805"/>
          </a:xfrm>
          <a:prstGeom prst="rect">
            <a:avLst/>
          </a:prstGeom>
        </p:spPr>
      </p:pic>
      <p:pic>
        <p:nvPicPr>
          <p:cNvPr id="21" name="Imagen 20">
            <a:hlinkClick r:id="rId22" action="ppaction://hlinksldjump"/>
            <a:extLst>
              <a:ext uri="{FF2B5EF4-FFF2-40B4-BE49-F238E27FC236}">
                <a16:creationId xmlns:a16="http://schemas.microsoft.com/office/drawing/2014/main" id="{05FDCD07-5D67-4792-9C89-AE5ABDD986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1245" y="3596450"/>
            <a:ext cx="4029464" cy="2590805"/>
          </a:xfrm>
          <a:prstGeom prst="rect">
            <a:avLst/>
          </a:prstGeom>
        </p:spPr>
      </p:pic>
      <p:pic>
        <p:nvPicPr>
          <p:cNvPr id="24" name="Imagen 23">
            <a:hlinkClick r:id="rId24" action="ppaction://hlinksldjump"/>
            <a:extLst>
              <a:ext uri="{FF2B5EF4-FFF2-40B4-BE49-F238E27FC236}">
                <a16:creationId xmlns:a16="http://schemas.microsoft.com/office/drawing/2014/main" id="{AD461573-B706-4870-985E-7673162356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058036" y="3586507"/>
            <a:ext cx="4029464" cy="2590805"/>
          </a:xfrm>
          <a:prstGeom prst="rect">
            <a:avLst/>
          </a:prstGeom>
        </p:spPr>
      </p:pic>
      <p:sp>
        <p:nvSpPr>
          <p:cNvPr id="42" name="Rectángulo 41"/>
          <p:cNvSpPr/>
          <p:nvPr/>
        </p:nvSpPr>
        <p:spPr>
          <a:xfrm>
            <a:off x="11259032" y="6494511"/>
            <a:ext cx="341760" cy="276999"/>
          </a:xfrm>
          <a:prstGeom prst="rect">
            <a:avLst/>
          </a:prstGeom>
        </p:spPr>
        <p:txBody>
          <a:bodyPr wrap="none">
            <a:spAutoFit/>
          </a:bodyPr>
          <a:lstStyle/>
          <a:p>
            <a:pPr lvl="0" algn="r"/>
            <a:r>
              <a:rPr lang="es-MX" sz="1200" dirty="0">
                <a:solidFill>
                  <a:prstClr val="black">
                    <a:tint val="75000"/>
                  </a:prstClr>
                </a:solidFill>
              </a:rPr>
              <a:t>10</a:t>
            </a:r>
          </a:p>
        </p:txBody>
      </p:sp>
      <p:pic>
        <p:nvPicPr>
          <p:cNvPr id="2" name="Imagen 1">
            <a:hlinkClick r:id="rId26" action="ppaction://hlinksldjump"/>
            <a:extLst>
              <a:ext uri="{FF2B5EF4-FFF2-40B4-BE49-F238E27FC236}">
                <a16:creationId xmlns:a16="http://schemas.microsoft.com/office/drawing/2014/main" id="{8A7BA4A7-BF39-4627-8EC9-FA1179C9A97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189686" y="5985527"/>
            <a:ext cx="525597" cy="525597"/>
          </a:xfrm>
          <a:prstGeom prst="rect">
            <a:avLst/>
          </a:prstGeom>
        </p:spPr>
      </p:pic>
    </p:spTree>
    <p:extLst>
      <p:ext uri="{BB962C8B-B14F-4D97-AF65-F5344CB8AC3E}">
        <p14:creationId xmlns:p14="http://schemas.microsoft.com/office/powerpoint/2010/main" val="314701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48FAFFEE-E75A-E14F-81FA-8CE4CEE4F799}"/>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sp>
        <p:nvSpPr>
          <p:cNvPr id="11" name="Marcador de contenido 4">
            <a:extLst>
              <a:ext uri="{FF2B5EF4-FFF2-40B4-BE49-F238E27FC236}">
                <a16:creationId xmlns:a16="http://schemas.microsoft.com/office/drawing/2014/main" id="{F488F522-A438-B341-9739-2137DBF65B01}"/>
              </a:ext>
            </a:extLst>
          </p:cNvPr>
          <p:cNvSpPr txBox="1">
            <a:spLocks/>
          </p:cNvSpPr>
          <p:nvPr/>
        </p:nvSpPr>
        <p:spPr>
          <a:xfrm>
            <a:off x="2966969" y="1353503"/>
            <a:ext cx="8396743" cy="49326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 segunda ola surge tras el </a:t>
            </a: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relajamiento de medidas</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principalmente:</a:t>
            </a:r>
          </a:p>
          <a:p>
            <a:pPr lvl="1">
              <a:lnSpc>
                <a:spcPct val="100000"/>
              </a:lnSpc>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00000"/>
              </a:lnSpc>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Cuarentenas menos estrictas. </a:t>
            </a:r>
          </a:p>
          <a:p>
            <a:pPr lvl="1">
              <a:lnSpc>
                <a:spcPct val="100000"/>
              </a:lnSpc>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Reapertura de centros de trabajo durante julio y agosto.</a:t>
            </a:r>
          </a:p>
          <a:p>
            <a:pPr lvl="1">
              <a:lnSpc>
                <a:spcPct val="100000"/>
              </a:lnSpc>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Reapertura de bares, clubes nocturnos y espacios que generan conglomeraciones.</a:t>
            </a:r>
          </a:p>
          <a:p>
            <a:pPr marL="0" indent="0">
              <a:lnSpc>
                <a:spcPct val="100000"/>
              </a:lnSpc>
              <a:buNone/>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Gobiernos</a:t>
            </a: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no reaccionaron al cambio de tendencia</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lvl="1">
              <a:lnSpc>
                <a:spcPct val="100000"/>
              </a:lnSpc>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00000"/>
              </a:lnSpc>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Pese al aumento de casos desde septiembre, los gobiernos no impusieron más restricciones.</a:t>
            </a:r>
          </a:p>
          <a:p>
            <a:pPr lvl="1">
              <a:lnSpc>
                <a:spcPct val="100000"/>
              </a:lnSpc>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Argumentaron que el repunte se debía a un “incremento de las pruebas”.</a:t>
            </a:r>
          </a:p>
          <a:p>
            <a:pPr marL="0" indent="0">
              <a:lnSpc>
                <a:spcPct val="100000"/>
              </a:lnSpc>
              <a:buNone/>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Magnitud y duración de </a:t>
            </a: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primera ola no determina la segunda.</a:t>
            </a:r>
          </a:p>
          <a:p>
            <a:pPr lvl="1">
              <a:lnSpc>
                <a:spcPct val="100000"/>
              </a:lnSpc>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00000"/>
              </a:lnSpc>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Aunque la primera ola de Reino Unido duró cerca de un mes más que la de Francia, la segunda ola ha llegado a ambos países al mismo tiempo.</a:t>
            </a:r>
          </a:p>
          <a:p>
            <a:pPr lvl="1">
              <a:lnSpc>
                <a:spcPct val="100000"/>
              </a:lnSpc>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Los casos de Francia y Bélgica demuestran que haber tenido una primera ola relativamente pequeña tampoco garantiza una segunda ola igual.</a:t>
            </a:r>
          </a:p>
        </p:txBody>
      </p:sp>
      <p:cxnSp>
        <p:nvCxnSpPr>
          <p:cNvPr id="12" name="Conector recto 11">
            <a:extLst>
              <a:ext uri="{FF2B5EF4-FFF2-40B4-BE49-F238E27FC236}">
                <a16:creationId xmlns:a16="http://schemas.microsoft.com/office/drawing/2014/main" id="{83984578-7DCC-AF4C-AE8B-15DE1E90E776}"/>
              </a:ext>
            </a:extLst>
          </p:cNvPr>
          <p:cNvCxnSpPr>
            <a:cxnSpLocks/>
          </p:cNvCxnSpPr>
          <p:nvPr/>
        </p:nvCxnSpPr>
        <p:spPr>
          <a:xfrm>
            <a:off x="1783816" y="2222290"/>
            <a:ext cx="58061" cy="3122692"/>
          </a:xfrm>
          <a:prstGeom prst="line">
            <a:avLst/>
          </a:prstGeom>
          <a:ln w="25400" cap="flat" cmpd="sng" algn="ctr">
            <a:solidFill>
              <a:schemeClr val="bg1">
                <a:lumMod val="50000"/>
                <a:alpha val="48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6" name="Grupo 25">
            <a:extLst>
              <a:ext uri="{FF2B5EF4-FFF2-40B4-BE49-F238E27FC236}">
                <a16:creationId xmlns:a16="http://schemas.microsoft.com/office/drawing/2014/main" id="{E897F1F6-26EB-4EE7-8401-32F395BD909F}"/>
              </a:ext>
            </a:extLst>
          </p:cNvPr>
          <p:cNvGrpSpPr/>
          <p:nvPr/>
        </p:nvGrpSpPr>
        <p:grpSpPr>
          <a:xfrm>
            <a:off x="1293520" y="1364010"/>
            <a:ext cx="1052073" cy="1048470"/>
            <a:chOff x="636264" y="1499671"/>
            <a:chExt cx="1052073" cy="1048470"/>
          </a:xfrm>
        </p:grpSpPr>
        <p:sp>
          <p:nvSpPr>
            <p:cNvPr id="19" name="Rectángulo 18">
              <a:extLst>
                <a:ext uri="{FF2B5EF4-FFF2-40B4-BE49-F238E27FC236}">
                  <a16:creationId xmlns:a16="http://schemas.microsoft.com/office/drawing/2014/main" id="{F714D44E-4842-4321-A7A0-953166D8DB84}"/>
                </a:ext>
              </a:extLst>
            </p:cNvPr>
            <p:cNvSpPr/>
            <p:nvPr/>
          </p:nvSpPr>
          <p:spPr>
            <a:xfrm>
              <a:off x="636264" y="1499671"/>
              <a:ext cx="1047600" cy="104847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5" name="Imagen 24">
              <a:extLst>
                <a:ext uri="{FF2B5EF4-FFF2-40B4-BE49-F238E27FC236}">
                  <a16:creationId xmlns:a16="http://schemas.microsoft.com/office/drawing/2014/main" id="{F670D7B5-F0F4-4BCE-A237-7D241B4D3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64" y="1499671"/>
              <a:ext cx="1052073" cy="1048470"/>
            </a:xfrm>
            <a:prstGeom prst="rect">
              <a:avLst/>
            </a:prstGeom>
          </p:spPr>
        </p:pic>
      </p:grpSp>
      <p:grpSp>
        <p:nvGrpSpPr>
          <p:cNvPr id="27" name="Grupo 26">
            <a:extLst>
              <a:ext uri="{FF2B5EF4-FFF2-40B4-BE49-F238E27FC236}">
                <a16:creationId xmlns:a16="http://schemas.microsoft.com/office/drawing/2014/main" id="{0AA493E6-AF81-4A27-86D6-7AC27BBAF0E9}"/>
              </a:ext>
            </a:extLst>
          </p:cNvPr>
          <p:cNvGrpSpPr/>
          <p:nvPr/>
        </p:nvGrpSpPr>
        <p:grpSpPr>
          <a:xfrm>
            <a:off x="1264489" y="3119762"/>
            <a:ext cx="1052073" cy="1048470"/>
            <a:chOff x="636264" y="1499671"/>
            <a:chExt cx="1052073" cy="1048470"/>
          </a:xfrm>
        </p:grpSpPr>
        <p:sp>
          <p:nvSpPr>
            <p:cNvPr id="28" name="Rectángulo 27">
              <a:extLst>
                <a:ext uri="{FF2B5EF4-FFF2-40B4-BE49-F238E27FC236}">
                  <a16:creationId xmlns:a16="http://schemas.microsoft.com/office/drawing/2014/main" id="{435B4BAE-0157-4875-924E-A25E76F73314}"/>
                </a:ext>
              </a:extLst>
            </p:cNvPr>
            <p:cNvSpPr/>
            <p:nvPr/>
          </p:nvSpPr>
          <p:spPr>
            <a:xfrm>
              <a:off x="636264" y="1499671"/>
              <a:ext cx="1047600" cy="104847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9" name="Imagen 28">
              <a:extLst>
                <a:ext uri="{FF2B5EF4-FFF2-40B4-BE49-F238E27FC236}">
                  <a16:creationId xmlns:a16="http://schemas.microsoft.com/office/drawing/2014/main" id="{97EBB776-248E-4C01-B54F-619588089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64" y="1499671"/>
              <a:ext cx="1052073" cy="1048470"/>
            </a:xfrm>
            <a:prstGeom prst="rect">
              <a:avLst/>
            </a:prstGeom>
          </p:spPr>
        </p:pic>
      </p:grpSp>
      <p:grpSp>
        <p:nvGrpSpPr>
          <p:cNvPr id="30" name="Grupo 29">
            <a:extLst>
              <a:ext uri="{FF2B5EF4-FFF2-40B4-BE49-F238E27FC236}">
                <a16:creationId xmlns:a16="http://schemas.microsoft.com/office/drawing/2014/main" id="{B058475E-B781-4C2F-9577-3D5EDF16A947}"/>
              </a:ext>
            </a:extLst>
          </p:cNvPr>
          <p:cNvGrpSpPr/>
          <p:nvPr/>
        </p:nvGrpSpPr>
        <p:grpSpPr>
          <a:xfrm>
            <a:off x="1289047" y="4692467"/>
            <a:ext cx="1052073" cy="1048470"/>
            <a:chOff x="636264" y="1499671"/>
            <a:chExt cx="1052073" cy="1048470"/>
          </a:xfrm>
        </p:grpSpPr>
        <p:sp>
          <p:nvSpPr>
            <p:cNvPr id="31" name="Rectángulo 30">
              <a:extLst>
                <a:ext uri="{FF2B5EF4-FFF2-40B4-BE49-F238E27FC236}">
                  <a16:creationId xmlns:a16="http://schemas.microsoft.com/office/drawing/2014/main" id="{ABACE880-1F8F-4DCE-B1BF-54904FAEB204}"/>
                </a:ext>
              </a:extLst>
            </p:cNvPr>
            <p:cNvSpPr/>
            <p:nvPr/>
          </p:nvSpPr>
          <p:spPr>
            <a:xfrm>
              <a:off x="636264" y="1499671"/>
              <a:ext cx="1047600" cy="104847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2" name="Imagen 31">
              <a:extLst>
                <a:ext uri="{FF2B5EF4-FFF2-40B4-BE49-F238E27FC236}">
                  <a16:creationId xmlns:a16="http://schemas.microsoft.com/office/drawing/2014/main" id="{DC1FC31A-3BAA-4263-AE0D-3D6F3F3D3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64" y="1499671"/>
              <a:ext cx="1052073" cy="1048470"/>
            </a:xfrm>
            <a:prstGeom prst="rect">
              <a:avLst/>
            </a:prstGeom>
          </p:spPr>
        </p:pic>
      </p:grpSp>
      <p:pic>
        <p:nvPicPr>
          <p:cNvPr id="41" name="Picture 4">
            <a:extLst>
              <a:ext uri="{FF2B5EF4-FFF2-40B4-BE49-F238E27FC236}">
                <a16:creationId xmlns:a16="http://schemas.microsoft.com/office/drawing/2014/main" id="{E545651B-2364-4202-958E-13477DA111C0}"/>
              </a:ext>
            </a:extLst>
          </p:cNvPr>
          <p:cNvPicPr>
            <a:picLocks/>
          </p:cNvPicPr>
          <p:nvPr/>
        </p:nvPicPr>
        <p:blipFill>
          <a:blip r:embed="rId4"/>
          <a:stretch>
            <a:fillRect/>
          </a:stretch>
        </p:blipFill>
        <p:spPr>
          <a:xfrm>
            <a:off x="0" y="806251"/>
            <a:ext cx="12192000" cy="59181"/>
          </a:xfrm>
          <a:prstGeom prst="rect">
            <a:avLst/>
          </a:prstGeom>
        </p:spPr>
      </p:pic>
      <p:grpSp>
        <p:nvGrpSpPr>
          <p:cNvPr id="42" name="Grupo 41">
            <a:extLst>
              <a:ext uri="{FF2B5EF4-FFF2-40B4-BE49-F238E27FC236}">
                <a16:creationId xmlns:a16="http://schemas.microsoft.com/office/drawing/2014/main" id="{CB46915C-7840-4B32-8CD6-CCC3DD5BF403}"/>
              </a:ext>
            </a:extLst>
          </p:cNvPr>
          <p:cNvGrpSpPr/>
          <p:nvPr/>
        </p:nvGrpSpPr>
        <p:grpSpPr>
          <a:xfrm>
            <a:off x="177452" y="170725"/>
            <a:ext cx="2860812" cy="477417"/>
            <a:chOff x="3515561" y="2087418"/>
            <a:chExt cx="4612439" cy="769731"/>
          </a:xfrm>
        </p:grpSpPr>
        <p:pic>
          <p:nvPicPr>
            <p:cNvPr id="43" name="Imagen 42">
              <a:extLst>
                <a:ext uri="{FF2B5EF4-FFF2-40B4-BE49-F238E27FC236}">
                  <a16:creationId xmlns:a16="http://schemas.microsoft.com/office/drawing/2014/main" id="{055885E3-DDE1-4457-AC6D-D6161F83C82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4" name="Imagen 43">
              <a:extLst>
                <a:ext uri="{FF2B5EF4-FFF2-40B4-BE49-F238E27FC236}">
                  <a16:creationId xmlns:a16="http://schemas.microsoft.com/office/drawing/2014/main" id="{86B744E8-9838-415A-9140-F31ADF52E3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5" name="Conector recto 44">
              <a:extLst>
                <a:ext uri="{FF2B5EF4-FFF2-40B4-BE49-F238E27FC236}">
                  <a16:creationId xmlns:a16="http://schemas.microsoft.com/office/drawing/2014/main" id="{8642E2D2-1B04-4011-9A72-9D7CC8107A2E}"/>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upo 19">
            <a:extLst>
              <a:ext uri="{FF2B5EF4-FFF2-40B4-BE49-F238E27FC236}">
                <a16:creationId xmlns:a16="http://schemas.microsoft.com/office/drawing/2014/main" id="{D65CA031-94D6-495C-A336-9F8073CAE370}"/>
              </a:ext>
            </a:extLst>
          </p:cNvPr>
          <p:cNvGrpSpPr/>
          <p:nvPr/>
        </p:nvGrpSpPr>
        <p:grpSpPr>
          <a:xfrm>
            <a:off x="9234119" y="139230"/>
            <a:ext cx="542982" cy="540407"/>
            <a:chOff x="2494357" y="945206"/>
            <a:chExt cx="542982" cy="540407"/>
          </a:xfrm>
        </p:grpSpPr>
        <p:sp>
          <p:nvSpPr>
            <p:cNvPr id="21" name="Rectángulo 20">
              <a:extLst>
                <a:ext uri="{FF2B5EF4-FFF2-40B4-BE49-F238E27FC236}">
                  <a16:creationId xmlns:a16="http://schemas.microsoft.com/office/drawing/2014/main" id="{A24BAE24-A78C-40FF-99CB-B165B47992D2}"/>
                </a:ext>
              </a:extLst>
            </p:cNvPr>
            <p:cNvSpPr/>
            <p:nvPr/>
          </p:nvSpPr>
          <p:spPr>
            <a:xfrm>
              <a:off x="2494357" y="945206"/>
              <a:ext cx="540000" cy="540407"/>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 name="Imagen 21">
              <a:extLst>
                <a:ext uri="{FF2B5EF4-FFF2-40B4-BE49-F238E27FC236}">
                  <a16:creationId xmlns:a16="http://schemas.microsoft.com/office/drawing/2014/main" id="{B1991C77-BD15-40DF-81E9-DC1B72875A4E}"/>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2499189" y="946265"/>
              <a:ext cx="538150" cy="538150"/>
            </a:xfrm>
            <a:prstGeom prst="rect">
              <a:avLst/>
            </a:prstGeom>
          </p:spPr>
        </p:pic>
      </p:grpSp>
      <p:sp>
        <p:nvSpPr>
          <p:cNvPr id="23" name="Rectángulo 22"/>
          <p:cNvSpPr/>
          <p:nvPr/>
        </p:nvSpPr>
        <p:spPr>
          <a:xfrm>
            <a:off x="11057959" y="6486632"/>
            <a:ext cx="341760" cy="276999"/>
          </a:xfrm>
          <a:prstGeom prst="rect">
            <a:avLst/>
          </a:prstGeom>
        </p:spPr>
        <p:txBody>
          <a:bodyPr wrap="none">
            <a:spAutoFit/>
          </a:bodyPr>
          <a:lstStyle/>
          <a:p>
            <a:pPr lvl="0" algn="r"/>
            <a:r>
              <a:rPr lang="es-MX" sz="1200" dirty="0">
                <a:solidFill>
                  <a:prstClr val="black">
                    <a:tint val="75000"/>
                  </a:prstClr>
                </a:solidFill>
              </a:rPr>
              <a:t>11</a:t>
            </a:r>
          </a:p>
        </p:txBody>
      </p:sp>
    </p:spTree>
    <p:extLst>
      <p:ext uri="{BB962C8B-B14F-4D97-AF65-F5344CB8AC3E}">
        <p14:creationId xmlns:p14="http://schemas.microsoft.com/office/powerpoint/2010/main" val="318996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C173866-F9C5-EC41-AC80-8DB9F84B4978}"/>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&lt;</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pic>
        <p:nvPicPr>
          <p:cNvPr id="10" name="Picture 4">
            <a:extLst>
              <a:ext uri="{FF2B5EF4-FFF2-40B4-BE49-F238E27FC236}">
                <a16:creationId xmlns:a16="http://schemas.microsoft.com/office/drawing/2014/main" id="{3E9471AA-AD09-4D6E-9AAE-6542BFCB920A}"/>
              </a:ext>
            </a:extLst>
          </p:cNvPr>
          <p:cNvPicPr>
            <a:picLocks/>
          </p:cNvPicPr>
          <p:nvPr/>
        </p:nvPicPr>
        <p:blipFill>
          <a:blip r:embed="rId3"/>
          <a:stretch>
            <a:fillRect/>
          </a:stretch>
        </p:blipFill>
        <p:spPr>
          <a:xfrm>
            <a:off x="0" y="806251"/>
            <a:ext cx="12192000" cy="59181"/>
          </a:xfrm>
          <a:prstGeom prst="rect">
            <a:avLst/>
          </a:prstGeom>
        </p:spPr>
      </p:pic>
      <p:grpSp>
        <p:nvGrpSpPr>
          <p:cNvPr id="12" name="Grupo 11">
            <a:extLst>
              <a:ext uri="{FF2B5EF4-FFF2-40B4-BE49-F238E27FC236}">
                <a16:creationId xmlns:a16="http://schemas.microsoft.com/office/drawing/2014/main" id="{C1A975EA-DA6D-4199-8BE7-7E40B735B9E8}"/>
              </a:ext>
            </a:extLst>
          </p:cNvPr>
          <p:cNvGrpSpPr/>
          <p:nvPr/>
        </p:nvGrpSpPr>
        <p:grpSpPr>
          <a:xfrm>
            <a:off x="177452" y="170725"/>
            <a:ext cx="2860812" cy="477417"/>
            <a:chOff x="3515561" y="2087418"/>
            <a:chExt cx="4612439" cy="769731"/>
          </a:xfrm>
        </p:grpSpPr>
        <p:pic>
          <p:nvPicPr>
            <p:cNvPr id="13" name="Imagen 12">
              <a:extLst>
                <a:ext uri="{FF2B5EF4-FFF2-40B4-BE49-F238E27FC236}">
                  <a16:creationId xmlns:a16="http://schemas.microsoft.com/office/drawing/2014/main" id="{F9B40996-B997-4974-8707-4712D0731E2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14" name="Imagen 13">
              <a:extLst>
                <a:ext uri="{FF2B5EF4-FFF2-40B4-BE49-F238E27FC236}">
                  <a16:creationId xmlns:a16="http://schemas.microsoft.com/office/drawing/2014/main" id="{610648C6-F2DE-4794-95CC-29DC687ED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15" name="Conector recto 14">
              <a:extLst>
                <a:ext uri="{FF2B5EF4-FFF2-40B4-BE49-F238E27FC236}">
                  <a16:creationId xmlns:a16="http://schemas.microsoft.com/office/drawing/2014/main" id="{85022360-8BA9-4528-89CE-C22366D51A2E}"/>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5" name="Imagen 4"/>
          <p:cNvPicPr>
            <a:picLocks noChangeAspect="1"/>
          </p:cNvPicPr>
          <p:nvPr/>
        </p:nvPicPr>
        <p:blipFill>
          <a:blip r:embed="rId6"/>
          <a:stretch>
            <a:fillRect/>
          </a:stretch>
        </p:blipFill>
        <p:spPr>
          <a:xfrm>
            <a:off x="114016" y="955350"/>
            <a:ext cx="3776798" cy="3696861"/>
          </a:xfrm>
          <a:prstGeom prst="rect">
            <a:avLst/>
          </a:prstGeom>
          <a:effectLst>
            <a:outerShdw blurRad="50800" dist="38100" dir="8100000" sx="101000" sy="101000" algn="tr" rotWithShape="0">
              <a:prstClr val="black">
                <a:alpha val="5000"/>
              </a:prstClr>
            </a:outerShdw>
          </a:effectLst>
        </p:spPr>
      </p:pic>
      <p:grpSp>
        <p:nvGrpSpPr>
          <p:cNvPr id="11" name="Grupo 10">
            <a:extLst>
              <a:ext uri="{FF2B5EF4-FFF2-40B4-BE49-F238E27FC236}">
                <a16:creationId xmlns:a16="http://schemas.microsoft.com/office/drawing/2014/main" id="{00ABD05C-3145-4CC9-AD45-8BB6159BF553}"/>
              </a:ext>
            </a:extLst>
          </p:cNvPr>
          <p:cNvGrpSpPr/>
          <p:nvPr/>
        </p:nvGrpSpPr>
        <p:grpSpPr>
          <a:xfrm>
            <a:off x="9250680" y="139230"/>
            <a:ext cx="542982" cy="540407"/>
            <a:chOff x="7266912" y="945150"/>
            <a:chExt cx="542982" cy="540407"/>
          </a:xfrm>
        </p:grpSpPr>
        <p:sp>
          <p:nvSpPr>
            <p:cNvPr id="16" name="Rectángulo 15">
              <a:extLst>
                <a:ext uri="{FF2B5EF4-FFF2-40B4-BE49-F238E27FC236}">
                  <a16:creationId xmlns:a16="http://schemas.microsoft.com/office/drawing/2014/main" id="{32EED18B-01A6-48B3-8417-414D56481E38}"/>
                </a:ext>
              </a:extLst>
            </p:cNvPr>
            <p:cNvSpPr/>
            <p:nvPr/>
          </p:nvSpPr>
          <p:spPr>
            <a:xfrm>
              <a:off x="7266912" y="945150"/>
              <a:ext cx="540000" cy="540407"/>
            </a:xfrm>
            <a:prstGeom prst="rect">
              <a:avLst/>
            </a:prstGeom>
            <a:solidFill>
              <a:srgbClr val="00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a:extLst>
                <a:ext uri="{FF2B5EF4-FFF2-40B4-BE49-F238E27FC236}">
                  <a16:creationId xmlns:a16="http://schemas.microsoft.com/office/drawing/2014/main" id="{D1BE656D-5CD3-49B5-BD71-770306579374}"/>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7271744" y="946209"/>
              <a:ext cx="538150" cy="538150"/>
            </a:xfrm>
            <a:prstGeom prst="rect">
              <a:avLst/>
            </a:prstGeom>
          </p:spPr>
        </p:pic>
      </p:grpSp>
      <p:sp>
        <p:nvSpPr>
          <p:cNvPr id="20" name="Rectángulo 19"/>
          <p:cNvSpPr/>
          <p:nvPr/>
        </p:nvSpPr>
        <p:spPr>
          <a:xfrm>
            <a:off x="11358405" y="6462140"/>
            <a:ext cx="341760" cy="276999"/>
          </a:xfrm>
          <a:prstGeom prst="rect">
            <a:avLst/>
          </a:prstGeom>
        </p:spPr>
        <p:txBody>
          <a:bodyPr wrap="none">
            <a:spAutoFit/>
          </a:bodyPr>
          <a:lstStyle/>
          <a:p>
            <a:pPr lvl="0" algn="r"/>
            <a:r>
              <a:rPr lang="es-MX" sz="1200" dirty="0">
                <a:solidFill>
                  <a:prstClr val="black">
                    <a:tint val="75000"/>
                  </a:prstClr>
                </a:solidFill>
              </a:rPr>
              <a:t>12</a:t>
            </a:r>
          </a:p>
        </p:txBody>
      </p:sp>
      <p:sp>
        <p:nvSpPr>
          <p:cNvPr id="21" name="Rectángulo 20"/>
          <p:cNvSpPr/>
          <p:nvPr/>
        </p:nvSpPr>
        <p:spPr>
          <a:xfrm>
            <a:off x="175595" y="4744797"/>
            <a:ext cx="2808662" cy="323165"/>
          </a:xfrm>
          <a:prstGeom prst="rect">
            <a:avLst/>
          </a:prstGeom>
        </p:spPr>
        <p:txBody>
          <a:bodyPr wrap="square">
            <a:spAutoFit/>
          </a:bodyPr>
          <a:lstStyle/>
          <a:p>
            <a:pPr lvl="0" eaLnBrk="0" fontAlgn="base" hangingPunct="0">
              <a:spcBef>
                <a:spcPct val="0"/>
              </a:spcBef>
              <a:spcAft>
                <a:spcPct val="0"/>
              </a:spcAft>
            </a:pPr>
            <a:r>
              <a:rPr lang="es-MX" altLang="es-MX" sz="1500" b="1" dirty="0">
                <a:solidFill>
                  <a:srgbClr val="C00000"/>
                </a:solidFill>
                <a:latin typeface="Helvetica Neue" panose="02000503000000020004"/>
              </a:rPr>
              <a:t>-25 de octubre</a:t>
            </a:r>
          </a:p>
        </p:txBody>
      </p:sp>
      <p:sp>
        <p:nvSpPr>
          <p:cNvPr id="23" name="Rectángulo 22"/>
          <p:cNvSpPr/>
          <p:nvPr/>
        </p:nvSpPr>
        <p:spPr>
          <a:xfrm>
            <a:off x="4869496" y="5556116"/>
            <a:ext cx="2608604" cy="1246495"/>
          </a:xfrm>
          <a:prstGeom prst="rect">
            <a:avLst/>
          </a:prstGeom>
        </p:spPr>
        <p:txBody>
          <a:bodyPr wrap="square">
            <a:spAutoFit/>
          </a:bodyPr>
          <a:lstStyle/>
          <a:p>
            <a:pPr lvl="0" eaLnBrk="0" fontAlgn="base" hangingPunct="0">
              <a:spcBef>
                <a:spcPct val="0"/>
              </a:spcBef>
              <a:spcAft>
                <a:spcPct val="0"/>
              </a:spcAft>
            </a:pPr>
            <a:r>
              <a:rPr lang="es-MX" altLang="es-MX" sz="1500" dirty="0">
                <a:solidFill>
                  <a:srgbClr val="808080"/>
                </a:solidFill>
                <a:latin typeface="Helvetica Neue" panose="02000503000000020004"/>
              </a:rPr>
              <a:t>“Xi (el presidente) resalta la unidad como la clave en la lucha contra el virus”</a:t>
            </a:r>
          </a:p>
          <a:p>
            <a:pPr lvl="0" eaLnBrk="0" fontAlgn="base" hangingPunct="0">
              <a:spcBef>
                <a:spcPct val="0"/>
              </a:spcBef>
              <a:spcAft>
                <a:spcPct val="0"/>
              </a:spcAft>
            </a:pPr>
            <a:endParaRPr lang="es-MX" altLang="es-MX" sz="1500" dirty="0">
              <a:solidFill>
                <a:srgbClr val="C00000"/>
              </a:solidFill>
              <a:latin typeface="Helvetica Neue" panose="02000503000000020004"/>
            </a:endParaRPr>
          </a:p>
          <a:p>
            <a:pPr lvl="0" eaLnBrk="0" fontAlgn="base" hangingPunct="0">
              <a:spcBef>
                <a:spcPct val="0"/>
              </a:spcBef>
              <a:spcAft>
                <a:spcPct val="0"/>
              </a:spcAft>
            </a:pPr>
            <a:r>
              <a:rPr lang="es-MX" altLang="es-MX" sz="1500" b="1" dirty="0">
                <a:solidFill>
                  <a:srgbClr val="C00000"/>
                </a:solidFill>
                <a:latin typeface="Helvetica Neue" panose="02000503000000020004"/>
              </a:rPr>
              <a:t>-18 de noviembre</a:t>
            </a:r>
          </a:p>
        </p:txBody>
      </p:sp>
      <p:pic>
        <p:nvPicPr>
          <p:cNvPr id="1026" name="Picture 2" descr="Portada de The Dominion Post (Nueva Zelan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3357" y="2374526"/>
            <a:ext cx="2935048" cy="4226469"/>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23"/>
          <p:cNvSpPr/>
          <p:nvPr/>
        </p:nvSpPr>
        <p:spPr>
          <a:xfrm>
            <a:off x="8486550" y="980045"/>
            <a:ext cx="2808662" cy="1477328"/>
          </a:xfrm>
          <a:prstGeom prst="rect">
            <a:avLst/>
          </a:prstGeom>
        </p:spPr>
        <p:txBody>
          <a:bodyPr wrap="square">
            <a:spAutoFit/>
          </a:bodyPr>
          <a:lstStyle/>
          <a:p>
            <a:pPr lvl="0" eaLnBrk="0" fontAlgn="base" hangingPunct="0">
              <a:spcBef>
                <a:spcPct val="0"/>
              </a:spcBef>
              <a:spcAft>
                <a:spcPct val="0"/>
              </a:spcAft>
            </a:pPr>
            <a:r>
              <a:rPr lang="es-MX" altLang="es-MX" sz="1500" dirty="0">
                <a:solidFill>
                  <a:srgbClr val="808080"/>
                </a:solidFill>
                <a:latin typeface="Helvetica Neue" panose="02000503000000020004"/>
              </a:rPr>
              <a:t>“Se envían a policías adicionales a los focos de crimen y contagio en la capital de Nueva Zelanda”</a:t>
            </a:r>
          </a:p>
          <a:p>
            <a:pPr lvl="0" eaLnBrk="0" fontAlgn="base" hangingPunct="0">
              <a:spcBef>
                <a:spcPct val="0"/>
              </a:spcBef>
              <a:spcAft>
                <a:spcPct val="0"/>
              </a:spcAft>
            </a:pPr>
            <a:endParaRPr lang="es-MX" altLang="es-MX" sz="1500" b="1" dirty="0">
              <a:solidFill>
                <a:srgbClr val="808080"/>
              </a:solidFill>
              <a:latin typeface="Helvetica Neue" panose="02000503000000020004"/>
            </a:endParaRPr>
          </a:p>
          <a:p>
            <a:pPr lvl="0" eaLnBrk="0" fontAlgn="base" hangingPunct="0">
              <a:spcBef>
                <a:spcPct val="0"/>
              </a:spcBef>
              <a:spcAft>
                <a:spcPct val="0"/>
              </a:spcAft>
            </a:pPr>
            <a:r>
              <a:rPr lang="es-MX" altLang="es-MX" sz="1500" b="1" dirty="0">
                <a:solidFill>
                  <a:srgbClr val="C00000"/>
                </a:solidFill>
                <a:latin typeface="Helvetica Neue" panose="02000503000000020004"/>
              </a:rPr>
              <a:t>-17 de noviembre</a:t>
            </a:r>
          </a:p>
        </p:txBody>
      </p:sp>
      <p:pic>
        <p:nvPicPr>
          <p:cNvPr id="1028" name="Picture 4" descr="Portada de China Daily (Chin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3900" y="994045"/>
            <a:ext cx="2764200" cy="453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027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0F3119D-6F5F-4F68-8362-659201DA2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04" y="990151"/>
            <a:ext cx="9717044" cy="5757684"/>
          </a:xfrm>
          <a:prstGeom prst="rect">
            <a:avLst/>
          </a:prstGeom>
        </p:spPr>
      </p:pic>
      <p:sp>
        <p:nvSpPr>
          <p:cNvPr id="9" name="Título 1">
            <a:extLst>
              <a:ext uri="{FF2B5EF4-FFF2-40B4-BE49-F238E27FC236}">
                <a16:creationId xmlns:a16="http://schemas.microsoft.com/office/drawing/2014/main" id="{AC173866-F9C5-EC41-AC80-8DB9F84B4978}"/>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&lt;</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sp>
        <p:nvSpPr>
          <p:cNvPr id="10" name="CuadroTexto 9">
            <a:extLst>
              <a:ext uri="{FF2B5EF4-FFF2-40B4-BE49-F238E27FC236}">
                <a16:creationId xmlns:a16="http://schemas.microsoft.com/office/drawing/2014/main" id="{1D47BC87-08F4-4B82-91C3-B0811C259937}"/>
              </a:ext>
            </a:extLst>
          </p:cNvPr>
          <p:cNvSpPr txBox="1"/>
          <p:nvPr/>
        </p:nvSpPr>
        <p:spPr>
          <a:xfrm>
            <a:off x="9977340" y="5207915"/>
            <a:ext cx="1408940" cy="261610"/>
          </a:xfrm>
          <a:prstGeom prst="rect">
            <a:avLst/>
          </a:prstGeom>
          <a:noFill/>
        </p:spPr>
        <p:txBody>
          <a:bodyPr wrap="square" rtlCol="0">
            <a:spAutoFit/>
          </a:bodyPr>
          <a:lstStyle/>
          <a:p>
            <a:r>
              <a:rPr lang="es-MX" sz="1100" b="1">
                <a:solidFill>
                  <a:srgbClr val="92FF92"/>
                </a:solidFill>
                <a:latin typeface="Helvetica" panose="020B0604020202020204" pitchFamily="34" charset="0"/>
              </a:rPr>
              <a:t>Corea del Sur</a:t>
            </a:r>
          </a:p>
        </p:txBody>
      </p:sp>
      <p:sp>
        <p:nvSpPr>
          <p:cNvPr id="12" name="CuadroTexto 11">
            <a:extLst>
              <a:ext uri="{FF2B5EF4-FFF2-40B4-BE49-F238E27FC236}">
                <a16:creationId xmlns:a16="http://schemas.microsoft.com/office/drawing/2014/main" id="{8E7415F6-8E76-469A-8BCF-63401CD5A140}"/>
              </a:ext>
            </a:extLst>
          </p:cNvPr>
          <p:cNvSpPr txBox="1"/>
          <p:nvPr/>
        </p:nvSpPr>
        <p:spPr>
          <a:xfrm>
            <a:off x="9977340" y="5426581"/>
            <a:ext cx="1408940" cy="261610"/>
          </a:xfrm>
          <a:prstGeom prst="rect">
            <a:avLst/>
          </a:prstGeom>
          <a:noFill/>
        </p:spPr>
        <p:txBody>
          <a:bodyPr wrap="square" rtlCol="0">
            <a:spAutoFit/>
          </a:bodyPr>
          <a:lstStyle/>
          <a:p>
            <a:r>
              <a:rPr lang="es-MX" sz="1100" b="1">
                <a:solidFill>
                  <a:srgbClr val="002E00"/>
                </a:solidFill>
                <a:latin typeface="Helvetica" panose="020B0604020202020204" pitchFamily="34" charset="0"/>
              </a:rPr>
              <a:t>China</a:t>
            </a:r>
          </a:p>
        </p:txBody>
      </p:sp>
      <p:sp>
        <p:nvSpPr>
          <p:cNvPr id="14" name="CuadroTexto 13">
            <a:extLst>
              <a:ext uri="{FF2B5EF4-FFF2-40B4-BE49-F238E27FC236}">
                <a16:creationId xmlns:a16="http://schemas.microsoft.com/office/drawing/2014/main" id="{95E0595A-2CD4-4579-BED3-AAA663540F29}"/>
              </a:ext>
            </a:extLst>
          </p:cNvPr>
          <p:cNvSpPr txBox="1"/>
          <p:nvPr/>
        </p:nvSpPr>
        <p:spPr>
          <a:xfrm>
            <a:off x="9977340" y="5596538"/>
            <a:ext cx="1408940" cy="261610"/>
          </a:xfrm>
          <a:prstGeom prst="rect">
            <a:avLst/>
          </a:prstGeom>
          <a:noFill/>
        </p:spPr>
        <p:txBody>
          <a:bodyPr wrap="square" rtlCol="0">
            <a:spAutoFit/>
          </a:bodyPr>
          <a:lstStyle/>
          <a:p>
            <a:r>
              <a:rPr lang="es-MX" sz="1100" b="1">
                <a:solidFill>
                  <a:srgbClr val="88C388"/>
                </a:solidFill>
                <a:latin typeface="Helvetica" panose="020B0604020202020204" pitchFamily="34" charset="0"/>
              </a:rPr>
              <a:t>Nueva Zelanda</a:t>
            </a:r>
          </a:p>
        </p:txBody>
      </p:sp>
      <p:sp>
        <p:nvSpPr>
          <p:cNvPr id="16" name="CuadroTexto 15">
            <a:extLst>
              <a:ext uri="{FF2B5EF4-FFF2-40B4-BE49-F238E27FC236}">
                <a16:creationId xmlns:a16="http://schemas.microsoft.com/office/drawing/2014/main" id="{3B806171-5EA3-437C-8E17-3E1489A9E60D}"/>
              </a:ext>
            </a:extLst>
          </p:cNvPr>
          <p:cNvSpPr txBox="1"/>
          <p:nvPr/>
        </p:nvSpPr>
        <p:spPr>
          <a:xfrm>
            <a:off x="276725" y="6507131"/>
            <a:ext cx="6740984" cy="246221"/>
          </a:xfrm>
          <a:prstGeom prst="rect">
            <a:avLst/>
          </a:prstGeom>
          <a:noFill/>
        </p:spPr>
        <p:txBody>
          <a:bodyPr wrap="square" rtlCol="0">
            <a:spAutoFit/>
          </a:bodyPr>
          <a:lstStyle/>
          <a:p>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10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0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10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10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10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10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3" name="Imagen 2">
            <a:extLst>
              <a:ext uri="{FF2B5EF4-FFF2-40B4-BE49-F238E27FC236}">
                <a16:creationId xmlns:a16="http://schemas.microsoft.com/office/drawing/2014/main" id="{C2A6FE70-F560-463A-9D2C-B32CCD808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6280" y="5688191"/>
            <a:ext cx="367671" cy="233660"/>
          </a:xfrm>
          <a:prstGeom prst="rect">
            <a:avLst/>
          </a:prstGeom>
        </p:spPr>
      </p:pic>
      <p:pic>
        <p:nvPicPr>
          <p:cNvPr id="6" name="Imagen 5">
            <a:extLst>
              <a:ext uri="{FF2B5EF4-FFF2-40B4-BE49-F238E27FC236}">
                <a16:creationId xmlns:a16="http://schemas.microsoft.com/office/drawing/2014/main" id="{180D8F43-F139-4A2A-B762-75412F077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9929" y="5347871"/>
            <a:ext cx="374021" cy="237696"/>
          </a:xfrm>
          <a:prstGeom prst="rect">
            <a:avLst/>
          </a:prstGeom>
        </p:spPr>
      </p:pic>
      <p:pic>
        <p:nvPicPr>
          <p:cNvPr id="11" name="Imagen 10">
            <a:extLst>
              <a:ext uri="{FF2B5EF4-FFF2-40B4-BE49-F238E27FC236}">
                <a16:creationId xmlns:a16="http://schemas.microsoft.com/office/drawing/2014/main" id="{6C6887DC-03BE-4950-8165-7172BF144C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86280" y="4989461"/>
            <a:ext cx="367670" cy="233660"/>
          </a:xfrm>
          <a:prstGeom prst="rect">
            <a:avLst/>
          </a:prstGeom>
        </p:spPr>
      </p:pic>
      <p:pic>
        <p:nvPicPr>
          <p:cNvPr id="19" name="Imagen 18">
            <a:extLst>
              <a:ext uri="{FF2B5EF4-FFF2-40B4-BE49-F238E27FC236}">
                <a16:creationId xmlns:a16="http://schemas.microsoft.com/office/drawing/2014/main" id="{1CAA5801-4CDD-4B5F-9048-BC66A2E4BC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178" y="1485900"/>
            <a:ext cx="382245" cy="534019"/>
          </a:xfrm>
          <a:prstGeom prst="rect">
            <a:avLst/>
          </a:prstGeom>
        </p:spPr>
      </p:pic>
      <p:pic>
        <p:nvPicPr>
          <p:cNvPr id="20" name="Picture 4">
            <a:extLst>
              <a:ext uri="{FF2B5EF4-FFF2-40B4-BE49-F238E27FC236}">
                <a16:creationId xmlns:a16="http://schemas.microsoft.com/office/drawing/2014/main" id="{1474F16A-8317-4143-B3B3-B65DCB04BEFF}"/>
              </a:ext>
            </a:extLst>
          </p:cNvPr>
          <p:cNvPicPr>
            <a:picLocks/>
          </p:cNvPicPr>
          <p:nvPr/>
        </p:nvPicPr>
        <p:blipFill>
          <a:blip r:embed="rId7"/>
          <a:stretch>
            <a:fillRect/>
          </a:stretch>
        </p:blipFill>
        <p:spPr>
          <a:xfrm>
            <a:off x="0" y="806251"/>
            <a:ext cx="12192000" cy="59181"/>
          </a:xfrm>
          <a:prstGeom prst="rect">
            <a:avLst/>
          </a:prstGeom>
        </p:spPr>
      </p:pic>
      <p:grpSp>
        <p:nvGrpSpPr>
          <p:cNvPr id="21" name="Grupo 20">
            <a:extLst>
              <a:ext uri="{FF2B5EF4-FFF2-40B4-BE49-F238E27FC236}">
                <a16:creationId xmlns:a16="http://schemas.microsoft.com/office/drawing/2014/main" id="{878657BA-8929-42BE-9077-6A80554A5989}"/>
              </a:ext>
            </a:extLst>
          </p:cNvPr>
          <p:cNvGrpSpPr/>
          <p:nvPr/>
        </p:nvGrpSpPr>
        <p:grpSpPr>
          <a:xfrm>
            <a:off x="177452" y="170725"/>
            <a:ext cx="2860812" cy="477417"/>
            <a:chOff x="3515561" y="2087418"/>
            <a:chExt cx="4612439" cy="769731"/>
          </a:xfrm>
        </p:grpSpPr>
        <p:pic>
          <p:nvPicPr>
            <p:cNvPr id="22" name="Imagen 21">
              <a:extLst>
                <a:ext uri="{FF2B5EF4-FFF2-40B4-BE49-F238E27FC236}">
                  <a16:creationId xmlns:a16="http://schemas.microsoft.com/office/drawing/2014/main" id="{EF024DB2-2DFF-46A1-BD2E-703E3F46F40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23" name="Imagen 22">
              <a:extLst>
                <a:ext uri="{FF2B5EF4-FFF2-40B4-BE49-F238E27FC236}">
                  <a16:creationId xmlns:a16="http://schemas.microsoft.com/office/drawing/2014/main" id="{6BAD0919-45F8-4261-AB19-A4DB79F032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24" name="Conector recto 23">
              <a:extLst>
                <a:ext uri="{FF2B5EF4-FFF2-40B4-BE49-F238E27FC236}">
                  <a16:creationId xmlns:a16="http://schemas.microsoft.com/office/drawing/2014/main" id="{B382D140-A3EE-4DA2-98F6-E48D6914ED33}"/>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upo 16">
            <a:extLst>
              <a:ext uri="{FF2B5EF4-FFF2-40B4-BE49-F238E27FC236}">
                <a16:creationId xmlns:a16="http://schemas.microsoft.com/office/drawing/2014/main" id="{00ABD05C-3145-4CC9-AD45-8BB6159BF553}"/>
              </a:ext>
            </a:extLst>
          </p:cNvPr>
          <p:cNvGrpSpPr/>
          <p:nvPr/>
        </p:nvGrpSpPr>
        <p:grpSpPr>
          <a:xfrm>
            <a:off x="9250680" y="141125"/>
            <a:ext cx="542982" cy="540407"/>
            <a:chOff x="7266912" y="945150"/>
            <a:chExt cx="542982" cy="540407"/>
          </a:xfrm>
        </p:grpSpPr>
        <p:sp>
          <p:nvSpPr>
            <p:cNvPr id="18" name="Rectángulo 17">
              <a:extLst>
                <a:ext uri="{FF2B5EF4-FFF2-40B4-BE49-F238E27FC236}">
                  <a16:creationId xmlns:a16="http://schemas.microsoft.com/office/drawing/2014/main" id="{32EED18B-01A6-48B3-8417-414D56481E38}"/>
                </a:ext>
              </a:extLst>
            </p:cNvPr>
            <p:cNvSpPr/>
            <p:nvPr/>
          </p:nvSpPr>
          <p:spPr>
            <a:xfrm>
              <a:off x="7266912" y="945150"/>
              <a:ext cx="540000" cy="540407"/>
            </a:xfrm>
            <a:prstGeom prst="rect">
              <a:avLst/>
            </a:prstGeom>
            <a:solidFill>
              <a:srgbClr val="00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5" name="Imagen 24">
              <a:extLst>
                <a:ext uri="{FF2B5EF4-FFF2-40B4-BE49-F238E27FC236}">
                  <a16:creationId xmlns:a16="http://schemas.microsoft.com/office/drawing/2014/main" id="{D1BE656D-5CD3-49B5-BD71-770306579374}"/>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7271744" y="946209"/>
              <a:ext cx="538150" cy="538150"/>
            </a:xfrm>
            <a:prstGeom prst="rect">
              <a:avLst/>
            </a:prstGeom>
          </p:spPr>
        </p:pic>
      </p:grpSp>
      <p:sp>
        <p:nvSpPr>
          <p:cNvPr id="26" name="Rectángulo 25"/>
          <p:cNvSpPr/>
          <p:nvPr/>
        </p:nvSpPr>
        <p:spPr>
          <a:xfrm>
            <a:off x="11253901" y="6383762"/>
            <a:ext cx="341760" cy="276999"/>
          </a:xfrm>
          <a:prstGeom prst="rect">
            <a:avLst/>
          </a:prstGeom>
        </p:spPr>
        <p:txBody>
          <a:bodyPr wrap="none">
            <a:spAutoFit/>
          </a:bodyPr>
          <a:lstStyle/>
          <a:p>
            <a:pPr lvl="0" algn="r"/>
            <a:r>
              <a:rPr lang="es-MX" sz="1200" dirty="0">
                <a:solidFill>
                  <a:prstClr val="black">
                    <a:tint val="75000"/>
                  </a:prstClr>
                </a:solidFill>
              </a:rPr>
              <a:t>13</a:t>
            </a:r>
          </a:p>
        </p:txBody>
      </p:sp>
    </p:spTree>
    <p:extLst>
      <p:ext uri="{BB962C8B-B14F-4D97-AF65-F5344CB8AC3E}">
        <p14:creationId xmlns:p14="http://schemas.microsoft.com/office/powerpoint/2010/main" val="2684997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1F86D22D-E6EE-6E44-B76B-4459EAEA1C7B}"/>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&lt;</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sp>
        <p:nvSpPr>
          <p:cNvPr id="24" name="CuadroTexto 23">
            <a:extLst>
              <a:ext uri="{FF2B5EF4-FFF2-40B4-BE49-F238E27FC236}">
                <a16:creationId xmlns:a16="http://schemas.microsoft.com/office/drawing/2014/main" id="{37D18D45-BB04-430F-8DCF-2FC0433E8299}"/>
              </a:ext>
            </a:extLst>
          </p:cNvPr>
          <p:cNvSpPr txBox="1"/>
          <p:nvPr/>
        </p:nvSpPr>
        <p:spPr>
          <a:xfrm>
            <a:off x="4919791" y="6643049"/>
            <a:ext cx="6496387" cy="215444"/>
          </a:xfrm>
          <a:prstGeom prst="rect">
            <a:avLst/>
          </a:prstGeom>
          <a:noFill/>
        </p:spPr>
        <p:txBody>
          <a:bodyPr wrap="square" rtlCol="0">
            <a:spAutoFit/>
          </a:bodyPr>
          <a:lstStyle/>
          <a:p>
            <a:pPr algn="r"/>
            <a:r>
              <a:rPr lang="es-MX" sz="8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octubre de 2020). </a:t>
            </a:r>
            <a:r>
              <a:rPr lang="es-MX" sz="8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23" name="Picture 4">
            <a:extLst>
              <a:ext uri="{FF2B5EF4-FFF2-40B4-BE49-F238E27FC236}">
                <a16:creationId xmlns:a16="http://schemas.microsoft.com/office/drawing/2014/main" id="{4C253A74-2BC7-4431-9F05-698EB6DE528F}"/>
              </a:ext>
            </a:extLst>
          </p:cNvPr>
          <p:cNvPicPr>
            <a:picLocks/>
          </p:cNvPicPr>
          <p:nvPr/>
        </p:nvPicPr>
        <p:blipFill>
          <a:blip r:embed="rId2"/>
          <a:stretch>
            <a:fillRect/>
          </a:stretch>
        </p:blipFill>
        <p:spPr>
          <a:xfrm>
            <a:off x="0" y="806251"/>
            <a:ext cx="12192000" cy="59181"/>
          </a:xfrm>
          <a:prstGeom prst="rect">
            <a:avLst/>
          </a:prstGeom>
        </p:spPr>
      </p:pic>
      <p:grpSp>
        <p:nvGrpSpPr>
          <p:cNvPr id="25" name="Grupo 24">
            <a:extLst>
              <a:ext uri="{FF2B5EF4-FFF2-40B4-BE49-F238E27FC236}">
                <a16:creationId xmlns:a16="http://schemas.microsoft.com/office/drawing/2014/main" id="{5CA90788-472A-487A-8A07-B858AB296DB5}"/>
              </a:ext>
            </a:extLst>
          </p:cNvPr>
          <p:cNvGrpSpPr/>
          <p:nvPr/>
        </p:nvGrpSpPr>
        <p:grpSpPr>
          <a:xfrm>
            <a:off x="177452" y="170725"/>
            <a:ext cx="2860812" cy="477417"/>
            <a:chOff x="3515561" y="2087418"/>
            <a:chExt cx="4612439" cy="769731"/>
          </a:xfrm>
        </p:grpSpPr>
        <p:pic>
          <p:nvPicPr>
            <p:cNvPr id="26" name="Imagen 25">
              <a:extLst>
                <a:ext uri="{FF2B5EF4-FFF2-40B4-BE49-F238E27FC236}">
                  <a16:creationId xmlns:a16="http://schemas.microsoft.com/office/drawing/2014/main" id="{4CE25594-9254-4DC2-84BE-5BE1E97779C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27" name="Imagen 26">
              <a:extLst>
                <a:ext uri="{FF2B5EF4-FFF2-40B4-BE49-F238E27FC236}">
                  <a16:creationId xmlns:a16="http://schemas.microsoft.com/office/drawing/2014/main" id="{96F759E1-3929-45B9-94BA-CC6E3553D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29" name="Conector recto 28">
              <a:extLst>
                <a:ext uri="{FF2B5EF4-FFF2-40B4-BE49-F238E27FC236}">
                  <a16:creationId xmlns:a16="http://schemas.microsoft.com/office/drawing/2014/main" id="{44626A27-D52F-4974-B833-1E2ED4FFA4D6}"/>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4A47F704-83DB-4F81-9F51-5A24405E8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8681" y="3936657"/>
            <a:ext cx="367671" cy="233660"/>
          </a:xfrm>
          <a:prstGeom prst="rect">
            <a:avLst/>
          </a:prstGeom>
        </p:spPr>
      </p:pic>
      <p:pic>
        <p:nvPicPr>
          <p:cNvPr id="5" name="Imagen 4">
            <a:extLst>
              <a:ext uri="{FF2B5EF4-FFF2-40B4-BE49-F238E27FC236}">
                <a16:creationId xmlns:a16="http://schemas.microsoft.com/office/drawing/2014/main" id="{1B8C3DF1-7ABF-45A0-945A-4D5010E1E7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1093" y="1002049"/>
            <a:ext cx="374021" cy="237696"/>
          </a:xfrm>
          <a:prstGeom prst="rect">
            <a:avLst/>
          </a:prstGeom>
        </p:spPr>
      </p:pic>
      <p:pic>
        <p:nvPicPr>
          <p:cNvPr id="6" name="Imagen 5">
            <a:extLst>
              <a:ext uri="{FF2B5EF4-FFF2-40B4-BE49-F238E27FC236}">
                <a16:creationId xmlns:a16="http://schemas.microsoft.com/office/drawing/2014/main" id="{D2571DAF-26D4-45A2-A00A-FDC8A93C88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0177" y="988986"/>
            <a:ext cx="367670" cy="233660"/>
          </a:xfrm>
          <a:prstGeom prst="rect">
            <a:avLst/>
          </a:prstGeom>
        </p:spPr>
      </p:pic>
      <p:sp>
        <p:nvSpPr>
          <p:cNvPr id="30" name="CuadroTexto 29">
            <a:extLst>
              <a:ext uri="{FF2B5EF4-FFF2-40B4-BE49-F238E27FC236}">
                <a16:creationId xmlns:a16="http://schemas.microsoft.com/office/drawing/2014/main" id="{0E9EB667-E785-489E-AC52-08E671E031FF}"/>
              </a:ext>
            </a:extLst>
          </p:cNvPr>
          <p:cNvSpPr txBox="1"/>
          <p:nvPr/>
        </p:nvSpPr>
        <p:spPr>
          <a:xfrm>
            <a:off x="5833734" y="4250749"/>
            <a:ext cx="2754419" cy="1805623"/>
          </a:xfrm>
          <a:prstGeom prst="rect">
            <a:avLst/>
          </a:prstGeom>
          <a:noFill/>
        </p:spPr>
        <p:txBody>
          <a:bodyPr wrap="square" rtlCol="0">
            <a:spAutoFit/>
          </a:bodyPr>
          <a:lstStyle/>
          <a:p>
            <a:pPr>
              <a:spcBef>
                <a:spcPts val="1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 Cierre de Centros de Trabajo</a:t>
            </a:r>
          </a:p>
          <a:p>
            <a:pPr>
              <a:spcBef>
                <a:spcPts val="1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 Cuarentena en casa</a:t>
            </a:r>
          </a:p>
          <a:p>
            <a:pPr>
              <a:spcBef>
                <a:spcPts val="1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 Pruebas de diagnóstico</a:t>
            </a:r>
          </a:p>
          <a:p>
            <a:pPr>
              <a:spcBef>
                <a:spcPts val="1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 Cierre de Escuelas</a:t>
            </a:r>
            <a:endParaRPr lang="es-MX" sz="1400" dirty="0">
              <a:latin typeface="Helvetica Neue" panose="02000503000000020004" pitchFamily="2" charset="0"/>
              <a:ea typeface="Helvetica Neue" panose="02000503000000020004" pitchFamily="2" charset="0"/>
              <a:cs typeface="Helvetica Neue" panose="02000503000000020004" pitchFamily="2" charset="0"/>
            </a:endParaRPr>
          </a:p>
          <a:p>
            <a:pPr>
              <a:spcBef>
                <a:spcPts val="1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pPr>
              <a:spcBef>
                <a:spcPts val="600"/>
              </a:spcBef>
            </a:pPr>
            <a:r>
              <a:rPr lang="es-MX" sz="11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Vacaciones</a:t>
            </a: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Defunciones</a:t>
            </a:r>
            <a:endParaRPr lang="es-MX" sz="11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CuadroTexto 30">
            <a:extLst>
              <a:ext uri="{FF2B5EF4-FFF2-40B4-BE49-F238E27FC236}">
                <a16:creationId xmlns:a16="http://schemas.microsoft.com/office/drawing/2014/main" id="{15F9D2A6-0353-4F03-85B4-BB950C4F4D6B}"/>
              </a:ext>
            </a:extLst>
          </p:cNvPr>
          <p:cNvSpPr txBox="1"/>
          <p:nvPr/>
        </p:nvSpPr>
        <p:spPr>
          <a:xfrm>
            <a:off x="8858120" y="3994269"/>
            <a:ext cx="3264047" cy="2062103"/>
          </a:xfrm>
          <a:prstGeom prst="rect">
            <a:avLst/>
          </a:prstGeom>
          <a:noFill/>
        </p:spPr>
        <p:txBody>
          <a:bodyPr wrap="square" rtlCol="0">
            <a:spAutoFit/>
          </a:bodyPr>
          <a:lstStyle/>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parcial de escuelas</a:t>
            </a:r>
          </a:p>
          <a:p>
            <a:pPr>
              <a:spcBef>
                <a:spcPts val="600"/>
              </a:spcBef>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total de escuelas</a:t>
            </a:r>
          </a:p>
          <a:p>
            <a:pPr>
              <a:spcBef>
                <a:spcPts val="600"/>
              </a:spcBef>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parcial de escuelas</a:t>
            </a:r>
          </a:p>
          <a:p>
            <a:pPr>
              <a:spcBef>
                <a:spcPts val="600"/>
              </a:spcBef>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Cierre total de escuelas</a:t>
            </a:r>
          </a:p>
        </p:txBody>
      </p:sp>
      <p:cxnSp>
        <p:nvCxnSpPr>
          <p:cNvPr id="32" name="Conector recto 31">
            <a:extLst>
              <a:ext uri="{FF2B5EF4-FFF2-40B4-BE49-F238E27FC236}">
                <a16:creationId xmlns:a16="http://schemas.microsoft.com/office/drawing/2014/main" id="{DCC4200A-134C-4429-AC49-32E70C262C37}"/>
              </a:ext>
            </a:extLst>
          </p:cNvPr>
          <p:cNvCxnSpPr>
            <a:cxnSpLocks/>
          </p:cNvCxnSpPr>
          <p:nvPr/>
        </p:nvCxnSpPr>
        <p:spPr>
          <a:xfrm>
            <a:off x="8820889" y="4043026"/>
            <a:ext cx="0" cy="324000"/>
          </a:xfrm>
          <a:prstGeom prst="line">
            <a:avLst/>
          </a:prstGeom>
          <a:ln w="28575" cap="flat" cmpd="sng" algn="ctr">
            <a:solidFill>
              <a:srgbClr val="056F3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Conector recto 32">
            <a:extLst>
              <a:ext uri="{FF2B5EF4-FFF2-40B4-BE49-F238E27FC236}">
                <a16:creationId xmlns:a16="http://schemas.microsoft.com/office/drawing/2014/main" id="{37BCB475-9A9A-4EEF-94B4-94B94C8A3205}"/>
              </a:ext>
            </a:extLst>
          </p:cNvPr>
          <p:cNvCxnSpPr>
            <a:cxnSpLocks/>
          </p:cNvCxnSpPr>
          <p:nvPr/>
        </p:nvCxnSpPr>
        <p:spPr>
          <a:xfrm>
            <a:off x="8820889" y="4662245"/>
            <a:ext cx="0" cy="202617"/>
          </a:xfrm>
          <a:prstGeom prst="line">
            <a:avLst/>
          </a:prstGeom>
          <a:ln w="28575">
            <a:solidFill>
              <a:srgbClr val="056F3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BD9CFC9D-B8F4-4D11-BB92-14A15619B5B0}"/>
              </a:ext>
            </a:extLst>
          </p:cNvPr>
          <p:cNvCxnSpPr>
            <a:cxnSpLocks/>
          </p:cNvCxnSpPr>
          <p:nvPr/>
        </p:nvCxnSpPr>
        <p:spPr>
          <a:xfrm>
            <a:off x="8820889" y="5178218"/>
            <a:ext cx="0" cy="32400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Conector recto 34">
            <a:extLst>
              <a:ext uri="{FF2B5EF4-FFF2-40B4-BE49-F238E27FC236}">
                <a16:creationId xmlns:a16="http://schemas.microsoft.com/office/drawing/2014/main" id="{793663C5-4368-40EF-8581-6856DFCFD7EE}"/>
              </a:ext>
            </a:extLst>
          </p:cNvPr>
          <p:cNvCxnSpPr>
            <a:cxnSpLocks/>
          </p:cNvCxnSpPr>
          <p:nvPr/>
        </p:nvCxnSpPr>
        <p:spPr>
          <a:xfrm>
            <a:off x="8820889" y="5853755"/>
            <a:ext cx="0" cy="2026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2BB45ECE-01EF-44A5-A561-4974B1593761}"/>
              </a:ext>
            </a:extLst>
          </p:cNvPr>
          <p:cNvSpPr/>
          <p:nvPr/>
        </p:nvSpPr>
        <p:spPr>
          <a:xfrm>
            <a:off x="5833734" y="5535712"/>
            <a:ext cx="262487" cy="177606"/>
          </a:xfrm>
          <a:prstGeom prst="rect">
            <a:avLst/>
          </a:prstGeom>
          <a:solidFill>
            <a:srgbClr val="BE8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7" name="Conector recto 36">
            <a:extLst>
              <a:ext uri="{FF2B5EF4-FFF2-40B4-BE49-F238E27FC236}">
                <a16:creationId xmlns:a16="http://schemas.microsoft.com/office/drawing/2014/main" id="{D5CE4608-A3BA-4D3C-9964-DD31D2BB0E8D}"/>
              </a:ext>
            </a:extLst>
          </p:cNvPr>
          <p:cNvCxnSpPr/>
          <p:nvPr/>
        </p:nvCxnSpPr>
        <p:spPr>
          <a:xfrm>
            <a:off x="5742461" y="5889169"/>
            <a:ext cx="408925" cy="0"/>
          </a:xfrm>
          <a:prstGeom prst="line">
            <a:avLst/>
          </a:prstGeom>
          <a:ln w="28575">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pic>
        <p:nvPicPr>
          <p:cNvPr id="2" name="Imagen 1">
            <a:hlinkClick r:id="rId8" action="ppaction://hlinksldjump"/>
            <a:extLst>
              <a:ext uri="{FF2B5EF4-FFF2-40B4-BE49-F238E27FC236}">
                <a16:creationId xmlns:a16="http://schemas.microsoft.com/office/drawing/2014/main" id="{377EFB30-1149-4119-8D1E-794936EEB1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079" y="1023541"/>
            <a:ext cx="5038354" cy="2877318"/>
          </a:xfrm>
          <a:prstGeom prst="rect">
            <a:avLst/>
          </a:prstGeom>
        </p:spPr>
      </p:pic>
      <p:pic>
        <p:nvPicPr>
          <p:cNvPr id="4" name="Imagen 3">
            <a:hlinkClick r:id="rId10" action="ppaction://hlinksldjump"/>
            <a:extLst>
              <a:ext uri="{FF2B5EF4-FFF2-40B4-BE49-F238E27FC236}">
                <a16:creationId xmlns:a16="http://schemas.microsoft.com/office/drawing/2014/main" id="{CF6E48F9-EE35-40FE-ADAF-1A8116C8C12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86955" y="1028633"/>
            <a:ext cx="5038354" cy="2877318"/>
          </a:xfrm>
          <a:prstGeom prst="rect">
            <a:avLst/>
          </a:prstGeom>
        </p:spPr>
      </p:pic>
      <p:pic>
        <p:nvPicPr>
          <p:cNvPr id="7" name="Imagen 6">
            <a:hlinkClick r:id="rId12" action="ppaction://hlinksldjump"/>
            <a:extLst>
              <a:ext uri="{FF2B5EF4-FFF2-40B4-BE49-F238E27FC236}">
                <a16:creationId xmlns:a16="http://schemas.microsoft.com/office/drawing/2014/main" id="{E812FCF7-FF7B-4870-8EDD-F951649B46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7499" y="3958916"/>
            <a:ext cx="5038354" cy="2877318"/>
          </a:xfrm>
          <a:prstGeom prst="rect">
            <a:avLst/>
          </a:prstGeom>
        </p:spPr>
      </p:pic>
      <p:grpSp>
        <p:nvGrpSpPr>
          <p:cNvPr id="28" name="Grupo 27">
            <a:extLst>
              <a:ext uri="{FF2B5EF4-FFF2-40B4-BE49-F238E27FC236}">
                <a16:creationId xmlns:a16="http://schemas.microsoft.com/office/drawing/2014/main" id="{00ABD05C-3145-4CC9-AD45-8BB6159BF553}"/>
              </a:ext>
            </a:extLst>
          </p:cNvPr>
          <p:cNvGrpSpPr/>
          <p:nvPr/>
        </p:nvGrpSpPr>
        <p:grpSpPr>
          <a:xfrm>
            <a:off x="9278092" y="142290"/>
            <a:ext cx="542982" cy="540407"/>
            <a:chOff x="7266912" y="945150"/>
            <a:chExt cx="542982" cy="540407"/>
          </a:xfrm>
        </p:grpSpPr>
        <p:sp>
          <p:nvSpPr>
            <p:cNvPr id="38" name="Rectángulo 37">
              <a:extLst>
                <a:ext uri="{FF2B5EF4-FFF2-40B4-BE49-F238E27FC236}">
                  <a16:creationId xmlns:a16="http://schemas.microsoft.com/office/drawing/2014/main" id="{32EED18B-01A6-48B3-8417-414D56481E38}"/>
                </a:ext>
              </a:extLst>
            </p:cNvPr>
            <p:cNvSpPr/>
            <p:nvPr/>
          </p:nvSpPr>
          <p:spPr>
            <a:xfrm>
              <a:off x="7266912" y="945150"/>
              <a:ext cx="540000" cy="540407"/>
            </a:xfrm>
            <a:prstGeom prst="rect">
              <a:avLst/>
            </a:prstGeom>
            <a:solidFill>
              <a:srgbClr val="00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9" name="Imagen 38">
              <a:extLst>
                <a:ext uri="{FF2B5EF4-FFF2-40B4-BE49-F238E27FC236}">
                  <a16:creationId xmlns:a16="http://schemas.microsoft.com/office/drawing/2014/main" id="{D1BE656D-5CD3-49B5-BD71-770306579374}"/>
                </a:ext>
              </a:extLst>
            </p:cNvPr>
            <p:cNvPicPr>
              <a:picLocks noChangeAspect="1"/>
            </p:cNvPicPr>
            <p:nvPr/>
          </p:nvPicPr>
          <p:blipFill>
            <a:blip r:embed="rId14" cstate="hqprint">
              <a:extLst>
                <a:ext uri="{28A0092B-C50C-407E-A947-70E740481C1C}">
                  <a14:useLocalDpi xmlns:a14="http://schemas.microsoft.com/office/drawing/2010/main" val="0"/>
                </a:ext>
              </a:extLst>
            </a:blip>
            <a:srcRect/>
            <a:stretch/>
          </p:blipFill>
          <p:spPr>
            <a:xfrm>
              <a:off x="7271744" y="946209"/>
              <a:ext cx="538150" cy="538150"/>
            </a:xfrm>
            <a:prstGeom prst="rect">
              <a:avLst/>
            </a:prstGeom>
          </p:spPr>
        </p:pic>
      </p:grpSp>
      <p:sp>
        <p:nvSpPr>
          <p:cNvPr id="40" name="Rectángulo 39"/>
          <p:cNvSpPr/>
          <p:nvPr/>
        </p:nvSpPr>
        <p:spPr>
          <a:xfrm>
            <a:off x="11245298" y="6396535"/>
            <a:ext cx="341760" cy="276999"/>
          </a:xfrm>
          <a:prstGeom prst="rect">
            <a:avLst/>
          </a:prstGeom>
        </p:spPr>
        <p:txBody>
          <a:bodyPr wrap="none">
            <a:spAutoFit/>
          </a:bodyPr>
          <a:lstStyle/>
          <a:p>
            <a:pPr lvl="0" algn="r"/>
            <a:r>
              <a:rPr lang="es-MX" sz="1200" dirty="0">
                <a:solidFill>
                  <a:prstClr val="black">
                    <a:tint val="75000"/>
                  </a:prstClr>
                </a:solidFill>
              </a:rPr>
              <a:t>14</a:t>
            </a:r>
          </a:p>
        </p:txBody>
      </p:sp>
      <p:pic>
        <p:nvPicPr>
          <p:cNvPr id="8" name="Imagen 7">
            <a:hlinkClick r:id="rId15" action="ppaction://hlinksldjump"/>
            <a:extLst>
              <a:ext uri="{FF2B5EF4-FFF2-40B4-BE49-F238E27FC236}">
                <a16:creationId xmlns:a16="http://schemas.microsoft.com/office/drawing/2014/main" id="{83F53A03-1E64-4C70-A333-520ACACE92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89686" y="5930107"/>
            <a:ext cx="525597" cy="525597"/>
          </a:xfrm>
          <a:prstGeom prst="rect">
            <a:avLst/>
          </a:prstGeom>
        </p:spPr>
      </p:pic>
    </p:spTree>
    <p:extLst>
      <p:ext uri="{BB962C8B-B14F-4D97-AF65-F5344CB8AC3E}">
        <p14:creationId xmlns:p14="http://schemas.microsoft.com/office/powerpoint/2010/main" val="83700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91693753-E722-4B1D-A207-8A3C2F690D4D}"/>
              </a:ext>
            </a:extLst>
          </p:cNvPr>
          <p:cNvSpPr>
            <a:spLocks noGrp="1"/>
          </p:cNvSpPr>
          <p:nvPr>
            <p:ph idx="1"/>
          </p:nvPr>
        </p:nvSpPr>
        <p:spPr>
          <a:xfrm>
            <a:off x="3456796" y="1580287"/>
            <a:ext cx="7444563" cy="4358964"/>
          </a:xfrm>
        </p:spPr>
        <p:txBody>
          <a:bodyPr>
            <a:normAutofit/>
          </a:bodyPr>
          <a:lstStyle/>
          <a:p>
            <a:pPr marL="0" indent="0">
              <a:lnSpc>
                <a:spcPct val="110000"/>
              </a:lnSpc>
              <a:buNone/>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Los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tres países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han destacado por:</a:t>
            </a:r>
          </a:p>
          <a:p>
            <a:pPr lvl="1">
              <a:lnSpc>
                <a:spcPct val="110000"/>
              </a:lnSpc>
              <a:buClr>
                <a:srgbClr val="00B05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Haber lidiado con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brotes iniciales relativamente reducidos</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lvl="1">
              <a:lnSpc>
                <a:spcPct val="110000"/>
              </a:lnSpc>
              <a:buClr>
                <a:srgbClr val="00B05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Mantener sus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sistemas de rastreo de contactos muy activos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desde que inició la emergencia.</a:t>
            </a:r>
          </a:p>
          <a:p>
            <a:pPr lvl="1">
              <a:lnSpc>
                <a:spcPct val="110000"/>
              </a:lnSpc>
              <a:buClr>
                <a:srgbClr val="00B050"/>
              </a:buClr>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10000"/>
              </a:lnSpc>
              <a:buNone/>
            </a:pP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China y Corea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destacan por:</a:t>
            </a:r>
          </a:p>
          <a:p>
            <a:pPr lvl="1">
              <a:lnSpc>
                <a:spcPct val="110000"/>
              </a:lnSpc>
              <a:buClr>
                <a:srgbClr val="00B05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Haber implementado el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trabajo vía remota</a:t>
            </a:r>
            <a:endParaRPr lang="es-MX" sz="14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10000"/>
              </a:lnSpc>
              <a:buClr>
                <a:srgbClr val="00B050"/>
              </a:buClr>
            </a:pP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Medidas de aislamiento intermitentes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 lo largo de los meses.</a:t>
            </a:r>
          </a:p>
          <a:p>
            <a:pPr lvl="1">
              <a:lnSpc>
                <a:spcPct val="110000"/>
              </a:lnSpc>
              <a:buClr>
                <a:srgbClr val="00B05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Ser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decisivos al ordenar cierres </a:t>
            </a:r>
            <a:r>
              <a:rPr lang="es-MX" sz="1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dirty="0">
                <a:latin typeface="Helvetica Neue" panose="02000503000000020004" pitchFamily="2" charset="0"/>
                <a:ea typeface="Helvetica Neue" panose="02000503000000020004" pitchFamily="2" charset="0"/>
                <a:cs typeface="Helvetica Neue" panose="02000503000000020004" pitchFamily="2" charset="0"/>
              </a:rPr>
              <a:t>y</a:t>
            </a:r>
            <a:r>
              <a:rPr lang="es-MX" sz="1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prohibir las salidas no esenciales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ante la detección de nuevos brotes.</a:t>
            </a:r>
          </a:p>
          <a:p>
            <a:pPr marL="0" indent="0">
              <a:lnSpc>
                <a:spcPct val="110000"/>
              </a:lnSpc>
              <a:buNone/>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10000"/>
              </a:lnSpc>
              <a:buNone/>
            </a:pP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Nueva Zelanda:</a:t>
            </a: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20000"/>
              </a:lnSpc>
              <a:buClr>
                <a:srgbClr val="00B05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No ha quitado su política de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cierre de fronteras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desde que inició la crisis.</a:t>
            </a:r>
          </a:p>
          <a:p>
            <a:pPr lvl="1">
              <a:lnSpc>
                <a:spcPct val="120000"/>
              </a:lnSpc>
              <a:buClr>
                <a:srgbClr val="00B05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Mantener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contenidos</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y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aislados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los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focos</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contagio</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del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virus</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3" name="Título 1">
            <a:extLst>
              <a:ext uri="{FF2B5EF4-FFF2-40B4-BE49-F238E27FC236}">
                <a16:creationId xmlns:a16="http://schemas.microsoft.com/office/drawing/2014/main" id="{4B61D9D6-60B5-E44E-9536-CE96D1C06F93}"/>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&lt;</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cxnSp>
        <p:nvCxnSpPr>
          <p:cNvPr id="17" name="Conector recto 16">
            <a:extLst>
              <a:ext uri="{FF2B5EF4-FFF2-40B4-BE49-F238E27FC236}">
                <a16:creationId xmlns:a16="http://schemas.microsoft.com/office/drawing/2014/main" id="{4DC1404C-9ED5-4417-BEF3-1226888105AF}"/>
              </a:ext>
            </a:extLst>
          </p:cNvPr>
          <p:cNvCxnSpPr>
            <a:cxnSpLocks/>
            <a:endCxn id="26" idx="2"/>
          </p:cNvCxnSpPr>
          <p:nvPr/>
        </p:nvCxnSpPr>
        <p:spPr>
          <a:xfrm flipH="1">
            <a:off x="2350068" y="2487072"/>
            <a:ext cx="2238" cy="3390524"/>
          </a:xfrm>
          <a:prstGeom prst="line">
            <a:avLst/>
          </a:prstGeom>
          <a:ln w="25400" cap="flat" cmpd="sng" algn="ctr">
            <a:solidFill>
              <a:schemeClr val="bg1">
                <a:lumMod val="50000"/>
                <a:alpha val="48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8" name="Grupo 17">
            <a:extLst>
              <a:ext uri="{FF2B5EF4-FFF2-40B4-BE49-F238E27FC236}">
                <a16:creationId xmlns:a16="http://schemas.microsoft.com/office/drawing/2014/main" id="{B9AC70CE-59E1-4BDB-ACE9-0C974E9879F8}"/>
              </a:ext>
            </a:extLst>
          </p:cNvPr>
          <p:cNvGrpSpPr/>
          <p:nvPr/>
        </p:nvGrpSpPr>
        <p:grpSpPr>
          <a:xfrm>
            <a:off x="1824031" y="1580287"/>
            <a:ext cx="1052073" cy="1048470"/>
            <a:chOff x="414474" y="1580287"/>
            <a:chExt cx="1052073" cy="1048470"/>
          </a:xfrm>
        </p:grpSpPr>
        <p:sp>
          <p:nvSpPr>
            <p:cNvPr id="19" name="Rectángulo 18">
              <a:extLst>
                <a:ext uri="{FF2B5EF4-FFF2-40B4-BE49-F238E27FC236}">
                  <a16:creationId xmlns:a16="http://schemas.microsoft.com/office/drawing/2014/main" id="{97460304-CAE1-4226-9EBE-14819E614D75}"/>
                </a:ext>
              </a:extLst>
            </p:cNvPr>
            <p:cNvSpPr/>
            <p:nvPr/>
          </p:nvSpPr>
          <p:spPr>
            <a:xfrm>
              <a:off x="414474" y="1580287"/>
              <a:ext cx="1047600" cy="104847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 name="Imagen 19">
              <a:extLst>
                <a:ext uri="{FF2B5EF4-FFF2-40B4-BE49-F238E27FC236}">
                  <a16:creationId xmlns:a16="http://schemas.microsoft.com/office/drawing/2014/main" id="{A38DE01B-1A6D-462C-A466-7695E9AFF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474" y="1580287"/>
              <a:ext cx="1052073" cy="1048470"/>
            </a:xfrm>
            <a:prstGeom prst="rect">
              <a:avLst/>
            </a:prstGeom>
          </p:spPr>
        </p:pic>
      </p:grpSp>
      <p:grpSp>
        <p:nvGrpSpPr>
          <p:cNvPr id="21" name="Grupo 20">
            <a:extLst>
              <a:ext uri="{FF2B5EF4-FFF2-40B4-BE49-F238E27FC236}">
                <a16:creationId xmlns:a16="http://schemas.microsoft.com/office/drawing/2014/main" id="{25B82FE6-E797-471D-9116-5056B9AF915F}"/>
              </a:ext>
            </a:extLst>
          </p:cNvPr>
          <p:cNvGrpSpPr/>
          <p:nvPr/>
        </p:nvGrpSpPr>
        <p:grpSpPr>
          <a:xfrm>
            <a:off x="1819558" y="3037298"/>
            <a:ext cx="1052073" cy="1048470"/>
            <a:chOff x="414474" y="1580287"/>
            <a:chExt cx="1052073" cy="1048470"/>
          </a:xfrm>
        </p:grpSpPr>
        <p:sp>
          <p:nvSpPr>
            <p:cNvPr id="22" name="Rectángulo 21">
              <a:extLst>
                <a:ext uri="{FF2B5EF4-FFF2-40B4-BE49-F238E27FC236}">
                  <a16:creationId xmlns:a16="http://schemas.microsoft.com/office/drawing/2014/main" id="{124F2F51-90A5-44FB-B671-71BF4F2BDD36}"/>
                </a:ext>
              </a:extLst>
            </p:cNvPr>
            <p:cNvSpPr/>
            <p:nvPr/>
          </p:nvSpPr>
          <p:spPr>
            <a:xfrm>
              <a:off x="414474" y="1580287"/>
              <a:ext cx="1047600" cy="104847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3" name="Imagen 22">
              <a:extLst>
                <a:ext uri="{FF2B5EF4-FFF2-40B4-BE49-F238E27FC236}">
                  <a16:creationId xmlns:a16="http://schemas.microsoft.com/office/drawing/2014/main" id="{F2BC18E2-C872-4D3E-9B6A-E761C917C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474" y="1580287"/>
              <a:ext cx="1052073" cy="1048470"/>
            </a:xfrm>
            <a:prstGeom prst="rect">
              <a:avLst/>
            </a:prstGeom>
          </p:spPr>
        </p:pic>
      </p:grpSp>
      <p:grpSp>
        <p:nvGrpSpPr>
          <p:cNvPr id="24" name="Grupo 23">
            <a:extLst>
              <a:ext uri="{FF2B5EF4-FFF2-40B4-BE49-F238E27FC236}">
                <a16:creationId xmlns:a16="http://schemas.microsoft.com/office/drawing/2014/main" id="{A8818502-098E-4733-9CF0-D3AE26B3DB6B}"/>
              </a:ext>
            </a:extLst>
          </p:cNvPr>
          <p:cNvGrpSpPr/>
          <p:nvPr/>
        </p:nvGrpSpPr>
        <p:grpSpPr>
          <a:xfrm>
            <a:off x="1824031" y="4829126"/>
            <a:ext cx="1052073" cy="1048470"/>
            <a:chOff x="414474" y="1580287"/>
            <a:chExt cx="1052073" cy="1048470"/>
          </a:xfrm>
        </p:grpSpPr>
        <p:sp>
          <p:nvSpPr>
            <p:cNvPr id="25" name="Rectángulo 24">
              <a:extLst>
                <a:ext uri="{FF2B5EF4-FFF2-40B4-BE49-F238E27FC236}">
                  <a16:creationId xmlns:a16="http://schemas.microsoft.com/office/drawing/2014/main" id="{D22BECDF-4151-43D8-A234-456B55B3D38D}"/>
                </a:ext>
              </a:extLst>
            </p:cNvPr>
            <p:cNvSpPr/>
            <p:nvPr/>
          </p:nvSpPr>
          <p:spPr>
            <a:xfrm>
              <a:off x="414474" y="1580287"/>
              <a:ext cx="1047600" cy="104847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6" name="Imagen 25">
              <a:extLst>
                <a:ext uri="{FF2B5EF4-FFF2-40B4-BE49-F238E27FC236}">
                  <a16:creationId xmlns:a16="http://schemas.microsoft.com/office/drawing/2014/main" id="{172DF1D0-A5FD-4046-9E91-9083BCC26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474" y="1580287"/>
              <a:ext cx="1052073" cy="1048470"/>
            </a:xfrm>
            <a:prstGeom prst="rect">
              <a:avLst/>
            </a:prstGeom>
          </p:spPr>
        </p:pic>
      </p:grpSp>
      <p:pic>
        <p:nvPicPr>
          <p:cNvPr id="27" name="Picture 4">
            <a:extLst>
              <a:ext uri="{FF2B5EF4-FFF2-40B4-BE49-F238E27FC236}">
                <a16:creationId xmlns:a16="http://schemas.microsoft.com/office/drawing/2014/main" id="{42137289-9D71-4A07-99C1-840E7087ABB4}"/>
              </a:ext>
            </a:extLst>
          </p:cNvPr>
          <p:cNvPicPr>
            <a:picLocks/>
          </p:cNvPicPr>
          <p:nvPr/>
        </p:nvPicPr>
        <p:blipFill>
          <a:blip r:embed="rId4"/>
          <a:stretch>
            <a:fillRect/>
          </a:stretch>
        </p:blipFill>
        <p:spPr>
          <a:xfrm>
            <a:off x="0" y="806251"/>
            <a:ext cx="12192000" cy="59181"/>
          </a:xfrm>
          <a:prstGeom prst="rect">
            <a:avLst/>
          </a:prstGeom>
        </p:spPr>
      </p:pic>
      <p:grpSp>
        <p:nvGrpSpPr>
          <p:cNvPr id="28" name="Grupo 27">
            <a:extLst>
              <a:ext uri="{FF2B5EF4-FFF2-40B4-BE49-F238E27FC236}">
                <a16:creationId xmlns:a16="http://schemas.microsoft.com/office/drawing/2014/main" id="{D225781B-41E4-4E18-B56E-29B1E5F8E80C}"/>
              </a:ext>
            </a:extLst>
          </p:cNvPr>
          <p:cNvGrpSpPr/>
          <p:nvPr/>
        </p:nvGrpSpPr>
        <p:grpSpPr>
          <a:xfrm>
            <a:off x="177452" y="170725"/>
            <a:ext cx="2860812" cy="477417"/>
            <a:chOff x="3515561" y="2087418"/>
            <a:chExt cx="4612439" cy="769731"/>
          </a:xfrm>
        </p:grpSpPr>
        <p:pic>
          <p:nvPicPr>
            <p:cNvPr id="29" name="Imagen 28">
              <a:extLst>
                <a:ext uri="{FF2B5EF4-FFF2-40B4-BE49-F238E27FC236}">
                  <a16:creationId xmlns:a16="http://schemas.microsoft.com/office/drawing/2014/main" id="{237BAD19-6023-40CD-8895-3243C3FBCE1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30" name="Imagen 29">
              <a:extLst>
                <a:ext uri="{FF2B5EF4-FFF2-40B4-BE49-F238E27FC236}">
                  <a16:creationId xmlns:a16="http://schemas.microsoft.com/office/drawing/2014/main" id="{196A989A-0EC9-45B6-A06E-B6727CEC7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31" name="Conector recto 30">
              <a:extLst>
                <a:ext uri="{FF2B5EF4-FFF2-40B4-BE49-F238E27FC236}">
                  <a16:creationId xmlns:a16="http://schemas.microsoft.com/office/drawing/2014/main" id="{6A08C530-46AE-4244-A702-843F8BB8C0CC}"/>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upo 31">
            <a:extLst>
              <a:ext uri="{FF2B5EF4-FFF2-40B4-BE49-F238E27FC236}">
                <a16:creationId xmlns:a16="http://schemas.microsoft.com/office/drawing/2014/main" id="{00ABD05C-3145-4CC9-AD45-8BB6159BF553}"/>
              </a:ext>
            </a:extLst>
          </p:cNvPr>
          <p:cNvGrpSpPr/>
          <p:nvPr/>
        </p:nvGrpSpPr>
        <p:grpSpPr>
          <a:xfrm>
            <a:off x="9262059" y="160045"/>
            <a:ext cx="542982" cy="540407"/>
            <a:chOff x="7266912" y="945150"/>
            <a:chExt cx="542982" cy="540407"/>
          </a:xfrm>
        </p:grpSpPr>
        <p:sp>
          <p:nvSpPr>
            <p:cNvPr id="33" name="Rectángulo 32">
              <a:extLst>
                <a:ext uri="{FF2B5EF4-FFF2-40B4-BE49-F238E27FC236}">
                  <a16:creationId xmlns:a16="http://schemas.microsoft.com/office/drawing/2014/main" id="{32EED18B-01A6-48B3-8417-414D56481E38}"/>
                </a:ext>
              </a:extLst>
            </p:cNvPr>
            <p:cNvSpPr/>
            <p:nvPr/>
          </p:nvSpPr>
          <p:spPr>
            <a:xfrm>
              <a:off x="7266912" y="945150"/>
              <a:ext cx="540000" cy="540407"/>
            </a:xfrm>
            <a:prstGeom prst="rect">
              <a:avLst/>
            </a:prstGeom>
            <a:solidFill>
              <a:srgbClr val="00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4" name="Imagen 33">
              <a:extLst>
                <a:ext uri="{FF2B5EF4-FFF2-40B4-BE49-F238E27FC236}">
                  <a16:creationId xmlns:a16="http://schemas.microsoft.com/office/drawing/2014/main" id="{D1BE656D-5CD3-49B5-BD71-770306579374}"/>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7271744" y="946209"/>
              <a:ext cx="538150" cy="538150"/>
            </a:xfrm>
            <a:prstGeom prst="rect">
              <a:avLst/>
            </a:prstGeom>
          </p:spPr>
        </p:pic>
      </p:grpSp>
      <p:sp>
        <p:nvSpPr>
          <p:cNvPr id="35" name="Rectángulo 34"/>
          <p:cNvSpPr/>
          <p:nvPr/>
        </p:nvSpPr>
        <p:spPr>
          <a:xfrm>
            <a:off x="11266965" y="6383763"/>
            <a:ext cx="341760" cy="276999"/>
          </a:xfrm>
          <a:prstGeom prst="rect">
            <a:avLst/>
          </a:prstGeom>
        </p:spPr>
        <p:txBody>
          <a:bodyPr wrap="none">
            <a:spAutoFit/>
          </a:bodyPr>
          <a:lstStyle/>
          <a:p>
            <a:pPr lvl="0" algn="r"/>
            <a:r>
              <a:rPr lang="es-MX" sz="1200" dirty="0">
                <a:solidFill>
                  <a:prstClr val="black">
                    <a:tint val="75000"/>
                  </a:prstClr>
                </a:solidFill>
              </a:rPr>
              <a:t>15</a:t>
            </a:r>
          </a:p>
        </p:txBody>
      </p:sp>
    </p:spTree>
    <p:extLst>
      <p:ext uri="{BB962C8B-B14F-4D97-AF65-F5344CB8AC3E}">
        <p14:creationId xmlns:p14="http://schemas.microsoft.com/office/powerpoint/2010/main" val="118762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EE612B9F-B9EF-2549-AB4A-19D413EE1586}"/>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Repuntes</a:t>
            </a:r>
          </a:p>
        </p:txBody>
      </p:sp>
      <p:pic>
        <p:nvPicPr>
          <p:cNvPr id="11" name="Picture 4">
            <a:extLst>
              <a:ext uri="{FF2B5EF4-FFF2-40B4-BE49-F238E27FC236}">
                <a16:creationId xmlns:a16="http://schemas.microsoft.com/office/drawing/2014/main" id="{FFBAE391-6C7E-4188-AE15-D91706762685}"/>
              </a:ext>
            </a:extLst>
          </p:cNvPr>
          <p:cNvPicPr>
            <a:picLocks/>
          </p:cNvPicPr>
          <p:nvPr/>
        </p:nvPicPr>
        <p:blipFill>
          <a:blip r:embed="rId3"/>
          <a:stretch>
            <a:fillRect/>
          </a:stretch>
        </p:blipFill>
        <p:spPr>
          <a:xfrm>
            <a:off x="0" y="806251"/>
            <a:ext cx="12192000" cy="59181"/>
          </a:xfrm>
          <a:prstGeom prst="rect">
            <a:avLst/>
          </a:prstGeom>
        </p:spPr>
      </p:pic>
      <p:grpSp>
        <p:nvGrpSpPr>
          <p:cNvPr id="12" name="Grupo 11">
            <a:extLst>
              <a:ext uri="{FF2B5EF4-FFF2-40B4-BE49-F238E27FC236}">
                <a16:creationId xmlns:a16="http://schemas.microsoft.com/office/drawing/2014/main" id="{08FC7E0B-D505-4A18-B360-2D3EBAA3E5FA}"/>
              </a:ext>
            </a:extLst>
          </p:cNvPr>
          <p:cNvGrpSpPr/>
          <p:nvPr/>
        </p:nvGrpSpPr>
        <p:grpSpPr>
          <a:xfrm>
            <a:off x="177452" y="170725"/>
            <a:ext cx="2860812" cy="477417"/>
            <a:chOff x="3515561" y="2087418"/>
            <a:chExt cx="4612439" cy="769731"/>
          </a:xfrm>
        </p:grpSpPr>
        <p:pic>
          <p:nvPicPr>
            <p:cNvPr id="13" name="Imagen 12">
              <a:extLst>
                <a:ext uri="{FF2B5EF4-FFF2-40B4-BE49-F238E27FC236}">
                  <a16:creationId xmlns:a16="http://schemas.microsoft.com/office/drawing/2014/main" id="{1BCE41E1-ECDC-452A-B2A2-BA67BD9A581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14" name="Imagen 13">
              <a:extLst>
                <a:ext uri="{FF2B5EF4-FFF2-40B4-BE49-F238E27FC236}">
                  <a16:creationId xmlns:a16="http://schemas.microsoft.com/office/drawing/2014/main" id="{6E900ECF-12AA-47CD-972A-028B7A485A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15" name="Conector recto 14">
              <a:extLst>
                <a:ext uri="{FF2B5EF4-FFF2-40B4-BE49-F238E27FC236}">
                  <a16:creationId xmlns:a16="http://schemas.microsoft.com/office/drawing/2014/main" id="{76E95CB5-C4A0-4E35-AEB7-E41D5F5DBDA2}"/>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Imagen 1"/>
          <p:cNvPicPr>
            <a:picLocks noChangeAspect="1"/>
          </p:cNvPicPr>
          <p:nvPr/>
        </p:nvPicPr>
        <p:blipFill rotWithShape="1">
          <a:blip r:embed="rId6"/>
          <a:srcRect l="15908" t="9857" r="35175" b="5263"/>
          <a:stretch/>
        </p:blipFill>
        <p:spPr>
          <a:xfrm>
            <a:off x="285570" y="948350"/>
            <a:ext cx="3584141" cy="4181885"/>
          </a:xfrm>
          <a:prstGeom prst="rect">
            <a:avLst/>
          </a:prstGeom>
          <a:effectLst>
            <a:outerShdw blurRad="50800" dist="38100" dir="8100000" sx="101000" sy="101000" algn="tr" rotWithShape="0">
              <a:prstClr val="black">
                <a:alpha val="5000"/>
              </a:prstClr>
            </a:outerShdw>
          </a:effectLst>
        </p:spPr>
      </p:pic>
      <p:grpSp>
        <p:nvGrpSpPr>
          <p:cNvPr id="16" name="Grupo 15">
            <a:extLst>
              <a:ext uri="{FF2B5EF4-FFF2-40B4-BE49-F238E27FC236}">
                <a16:creationId xmlns:a16="http://schemas.microsoft.com/office/drawing/2014/main" id="{F4D15C8B-BA2C-4C10-BDEF-9959E7F19793}"/>
              </a:ext>
            </a:extLst>
          </p:cNvPr>
          <p:cNvGrpSpPr/>
          <p:nvPr/>
        </p:nvGrpSpPr>
        <p:grpSpPr>
          <a:xfrm>
            <a:off x="9788107" y="146708"/>
            <a:ext cx="540001" cy="540585"/>
            <a:chOff x="9649003" y="942591"/>
            <a:chExt cx="540001" cy="540585"/>
          </a:xfrm>
        </p:grpSpPr>
        <p:sp>
          <p:nvSpPr>
            <p:cNvPr id="17" name="Rectángulo 16">
              <a:extLst>
                <a:ext uri="{FF2B5EF4-FFF2-40B4-BE49-F238E27FC236}">
                  <a16:creationId xmlns:a16="http://schemas.microsoft.com/office/drawing/2014/main" id="{1DC1CCCE-EE78-4293-8670-191BAEF60FCE}"/>
                </a:ext>
              </a:extLst>
            </p:cNvPr>
            <p:cNvSpPr/>
            <p:nvPr/>
          </p:nvSpPr>
          <p:spPr>
            <a:xfrm>
              <a:off x="9649004" y="942769"/>
              <a:ext cx="540000" cy="540407"/>
            </a:xfrm>
            <a:prstGeom prst="rect">
              <a:avLst/>
            </a:prstGeom>
            <a:solidFill>
              <a:srgbClr val="43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095BC957-27F8-4D6A-ADF5-0CEE2015F25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649003" y="942591"/>
              <a:ext cx="540000" cy="538150"/>
            </a:xfrm>
            <a:prstGeom prst="rect">
              <a:avLst/>
            </a:prstGeom>
          </p:spPr>
        </p:pic>
      </p:grpSp>
      <p:pic>
        <p:nvPicPr>
          <p:cNvPr id="3074" name="Picture 2" descr="Portada de New York Times (USA)"/>
          <p:cNvPicPr>
            <a:picLocks noChangeAspect="1" noChangeArrowheads="1"/>
          </p:cNvPicPr>
          <p:nvPr/>
        </p:nvPicPr>
        <p:blipFill rotWithShape="1">
          <a:blip r:embed="rId8">
            <a:extLst>
              <a:ext uri="{28A0092B-C50C-407E-A947-70E740481C1C}">
                <a14:useLocalDpi xmlns:a14="http://schemas.microsoft.com/office/drawing/2010/main" val="0"/>
              </a:ext>
            </a:extLst>
          </a:blip>
          <a:srcRect b="14070"/>
          <a:stretch/>
        </p:blipFill>
        <p:spPr bwMode="auto">
          <a:xfrm>
            <a:off x="4138450" y="2233397"/>
            <a:ext cx="3956828" cy="45201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20"/>
          <p:cNvSpPr/>
          <p:nvPr/>
        </p:nvSpPr>
        <p:spPr>
          <a:xfrm>
            <a:off x="285571" y="5408582"/>
            <a:ext cx="3584141" cy="1246495"/>
          </a:xfrm>
          <a:prstGeom prst="rect">
            <a:avLst/>
          </a:prstGeom>
        </p:spPr>
        <p:txBody>
          <a:bodyPr wrap="square">
            <a:spAutoFit/>
          </a:bodyPr>
          <a:lstStyle/>
          <a:p>
            <a:pPr lvl="0" eaLnBrk="0" fontAlgn="base" hangingPunct="0">
              <a:spcBef>
                <a:spcPct val="0"/>
              </a:spcBef>
              <a:spcAft>
                <a:spcPct val="0"/>
              </a:spcAft>
            </a:pPr>
            <a:r>
              <a:rPr lang="es-MX" altLang="es-MX" sz="1500" dirty="0">
                <a:solidFill>
                  <a:srgbClr val="808080"/>
                </a:solidFill>
                <a:latin typeface="Helvetica Neue" panose="02000503000000020004"/>
              </a:rPr>
              <a:t>“La 2da ola de coronavirus podría ser 10 veces peor en las regiones rusas, de acuerdo con los expertos de salud”</a:t>
            </a:r>
          </a:p>
          <a:p>
            <a:pPr lvl="0" eaLnBrk="0" fontAlgn="base" hangingPunct="0">
              <a:spcBef>
                <a:spcPct val="0"/>
              </a:spcBef>
              <a:spcAft>
                <a:spcPct val="0"/>
              </a:spcAft>
            </a:pPr>
            <a:endParaRPr lang="es-MX" altLang="es-MX" sz="1500" dirty="0">
              <a:solidFill>
                <a:srgbClr val="808080"/>
              </a:solidFill>
              <a:latin typeface="Helvetica Neue" panose="02000503000000020004"/>
            </a:endParaRPr>
          </a:p>
          <a:p>
            <a:pPr lvl="0" eaLnBrk="0" fontAlgn="base" hangingPunct="0">
              <a:spcBef>
                <a:spcPct val="0"/>
              </a:spcBef>
              <a:spcAft>
                <a:spcPct val="0"/>
              </a:spcAft>
            </a:pPr>
            <a:r>
              <a:rPr lang="es-MX" altLang="es-MX" sz="1500" b="1" dirty="0">
                <a:solidFill>
                  <a:srgbClr val="C00000"/>
                </a:solidFill>
                <a:latin typeface="Helvetica Neue" panose="02000503000000020004"/>
              </a:rPr>
              <a:t>-21 de octubre</a:t>
            </a:r>
          </a:p>
        </p:txBody>
      </p:sp>
      <p:sp>
        <p:nvSpPr>
          <p:cNvPr id="23" name="Rectángulo 22"/>
          <p:cNvSpPr/>
          <p:nvPr/>
        </p:nvSpPr>
        <p:spPr>
          <a:xfrm>
            <a:off x="3958954" y="855316"/>
            <a:ext cx="4478461" cy="1415772"/>
          </a:xfrm>
          <a:prstGeom prst="rect">
            <a:avLst/>
          </a:prstGeom>
        </p:spPr>
        <p:txBody>
          <a:bodyPr wrap="square">
            <a:spAutoFit/>
          </a:bodyPr>
          <a:lstStyle/>
          <a:p>
            <a:pPr lvl="0" eaLnBrk="0" fontAlgn="base" hangingPunct="0">
              <a:spcBef>
                <a:spcPct val="0"/>
              </a:spcBef>
              <a:spcAft>
                <a:spcPct val="0"/>
              </a:spcAft>
            </a:pPr>
            <a:r>
              <a:rPr lang="es-MX" altLang="es-MX" sz="1500" dirty="0">
                <a:solidFill>
                  <a:srgbClr val="808080"/>
                </a:solidFill>
                <a:latin typeface="Helvetica Neue" panose="02000503000000020004"/>
              </a:rPr>
              <a:t>“La aplicación de pruebas presiona a los sistemas de salud pública y las clínicas están saturadas: hay filas largas mientras que EEUU se enfrenta a cifras récord de contagios casi diariamente”</a:t>
            </a:r>
          </a:p>
          <a:p>
            <a:pPr lvl="0" eaLnBrk="0" fontAlgn="base" hangingPunct="0">
              <a:spcBef>
                <a:spcPct val="0"/>
              </a:spcBef>
              <a:spcAft>
                <a:spcPct val="0"/>
              </a:spcAft>
            </a:pPr>
            <a:endParaRPr lang="es-MX" altLang="es-MX" sz="900" dirty="0">
              <a:solidFill>
                <a:srgbClr val="808080"/>
              </a:solidFill>
              <a:latin typeface="Helvetica Neue" panose="02000503000000020004"/>
            </a:endParaRPr>
          </a:p>
          <a:p>
            <a:pPr lvl="0" eaLnBrk="0" fontAlgn="base" hangingPunct="0">
              <a:spcBef>
                <a:spcPct val="0"/>
              </a:spcBef>
              <a:spcAft>
                <a:spcPct val="0"/>
              </a:spcAft>
            </a:pPr>
            <a:r>
              <a:rPr lang="es-MX" altLang="es-MX" sz="1500" dirty="0">
                <a:solidFill>
                  <a:srgbClr val="808080"/>
                </a:solidFill>
                <a:latin typeface="Helvetica Neue" panose="02000503000000020004"/>
              </a:rPr>
              <a:t>-14 de noviembre</a:t>
            </a:r>
            <a:endParaRPr lang="es-MX" altLang="es-MX" sz="1500" dirty="0">
              <a:latin typeface="Helvetica Neue" panose="02000503000000020004"/>
            </a:endParaRPr>
          </a:p>
        </p:txBody>
      </p:sp>
      <p:pic>
        <p:nvPicPr>
          <p:cNvPr id="3076" name="Picture 4" descr="Portada de El Universal (México)"/>
          <p:cNvPicPr>
            <a:picLocks noChangeAspect="1" noChangeArrowheads="1"/>
          </p:cNvPicPr>
          <p:nvPr/>
        </p:nvPicPr>
        <p:blipFill rotWithShape="1">
          <a:blip r:embed="rId9">
            <a:extLst>
              <a:ext uri="{28A0092B-C50C-407E-A947-70E740481C1C}">
                <a14:useLocalDpi xmlns:a14="http://schemas.microsoft.com/office/drawing/2010/main" val="0"/>
              </a:ext>
            </a:extLst>
          </a:blip>
          <a:srcRect b="33371"/>
          <a:stretch/>
        </p:blipFill>
        <p:spPr bwMode="auto">
          <a:xfrm>
            <a:off x="8295361" y="1023541"/>
            <a:ext cx="3719186" cy="5113775"/>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23"/>
          <p:cNvSpPr/>
          <p:nvPr/>
        </p:nvSpPr>
        <p:spPr>
          <a:xfrm>
            <a:off x="8952921" y="6263936"/>
            <a:ext cx="3584141" cy="323165"/>
          </a:xfrm>
          <a:prstGeom prst="rect">
            <a:avLst/>
          </a:prstGeom>
        </p:spPr>
        <p:txBody>
          <a:bodyPr wrap="square">
            <a:spAutoFit/>
          </a:bodyPr>
          <a:lstStyle/>
          <a:p>
            <a:pPr lvl="0" eaLnBrk="0" fontAlgn="base" hangingPunct="0">
              <a:spcBef>
                <a:spcPct val="0"/>
              </a:spcBef>
              <a:spcAft>
                <a:spcPct val="0"/>
              </a:spcAft>
            </a:pPr>
            <a:r>
              <a:rPr lang="es-MX" altLang="es-MX" sz="1500" b="1" dirty="0">
                <a:solidFill>
                  <a:srgbClr val="C00000"/>
                </a:solidFill>
                <a:latin typeface="Helvetica Neue" panose="02000503000000020004"/>
              </a:rPr>
              <a:t>-15 de noviembre</a:t>
            </a:r>
          </a:p>
        </p:txBody>
      </p:sp>
      <p:sp>
        <p:nvSpPr>
          <p:cNvPr id="25" name="Rectángulo 24"/>
          <p:cNvSpPr/>
          <p:nvPr/>
        </p:nvSpPr>
        <p:spPr>
          <a:xfrm>
            <a:off x="11345342" y="6410286"/>
            <a:ext cx="341760" cy="276999"/>
          </a:xfrm>
          <a:prstGeom prst="rect">
            <a:avLst/>
          </a:prstGeom>
        </p:spPr>
        <p:txBody>
          <a:bodyPr wrap="none">
            <a:spAutoFit/>
          </a:bodyPr>
          <a:lstStyle/>
          <a:p>
            <a:pPr lvl="0" algn="r"/>
            <a:r>
              <a:rPr lang="es-MX" sz="1200" dirty="0">
                <a:solidFill>
                  <a:prstClr val="black">
                    <a:tint val="75000"/>
                  </a:prstClr>
                </a:solidFill>
              </a:rPr>
              <a:t>16</a:t>
            </a:r>
          </a:p>
        </p:txBody>
      </p:sp>
    </p:spTree>
    <p:extLst>
      <p:ext uri="{BB962C8B-B14F-4D97-AF65-F5344CB8AC3E}">
        <p14:creationId xmlns:p14="http://schemas.microsoft.com/office/powerpoint/2010/main" val="3233237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A4E81E19-EEE6-4E88-996B-65B53BF42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12" y="995668"/>
            <a:ext cx="9717044" cy="5757684"/>
          </a:xfrm>
          <a:prstGeom prst="rect">
            <a:avLst/>
          </a:prstGeom>
        </p:spPr>
      </p:pic>
      <p:sp>
        <p:nvSpPr>
          <p:cNvPr id="8" name="Título 1">
            <a:extLst>
              <a:ext uri="{FF2B5EF4-FFF2-40B4-BE49-F238E27FC236}">
                <a16:creationId xmlns:a16="http://schemas.microsoft.com/office/drawing/2014/main" id="{EE612B9F-B9EF-2549-AB4A-19D413EE1586}"/>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Repuntes</a:t>
            </a:r>
          </a:p>
        </p:txBody>
      </p:sp>
      <p:sp>
        <p:nvSpPr>
          <p:cNvPr id="10" name="CuadroTexto 9">
            <a:extLst>
              <a:ext uri="{FF2B5EF4-FFF2-40B4-BE49-F238E27FC236}">
                <a16:creationId xmlns:a16="http://schemas.microsoft.com/office/drawing/2014/main" id="{B5E26FBD-D230-488D-AB2F-4E70C11CAECD}"/>
              </a:ext>
            </a:extLst>
          </p:cNvPr>
          <p:cNvSpPr txBox="1"/>
          <p:nvPr/>
        </p:nvSpPr>
        <p:spPr>
          <a:xfrm>
            <a:off x="9954179" y="5892513"/>
            <a:ext cx="685800" cy="307777"/>
          </a:xfrm>
          <a:prstGeom prst="rect">
            <a:avLst/>
          </a:prstGeom>
          <a:noFill/>
        </p:spPr>
        <p:txBody>
          <a:bodyPr wrap="square" rtlCol="0">
            <a:spAutoFit/>
          </a:bodyPr>
          <a:lstStyle/>
          <a:p>
            <a:r>
              <a:rPr lang="es-MX" sz="1400" b="1">
                <a:solidFill>
                  <a:srgbClr val="9EBFFF"/>
                </a:solidFill>
              </a:rPr>
              <a:t>Suecia</a:t>
            </a:r>
          </a:p>
        </p:txBody>
      </p:sp>
      <p:sp>
        <p:nvSpPr>
          <p:cNvPr id="12" name="CuadroTexto 11">
            <a:extLst>
              <a:ext uri="{FF2B5EF4-FFF2-40B4-BE49-F238E27FC236}">
                <a16:creationId xmlns:a16="http://schemas.microsoft.com/office/drawing/2014/main" id="{50455A82-5C0B-4C1F-8BC1-2A8641AA8103}"/>
              </a:ext>
            </a:extLst>
          </p:cNvPr>
          <p:cNvSpPr txBox="1"/>
          <p:nvPr/>
        </p:nvSpPr>
        <p:spPr>
          <a:xfrm>
            <a:off x="276725" y="6507131"/>
            <a:ext cx="6740984" cy="246221"/>
          </a:xfrm>
          <a:prstGeom prst="rect">
            <a:avLst/>
          </a:prstGeom>
          <a:noFill/>
        </p:spPr>
        <p:txBody>
          <a:bodyPr wrap="square" rtlCol="0">
            <a:spAutoFit/>
          </a:bodyPr>
          <a:lstStyle/>
          <a:p>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10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0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10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10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10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10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3" name="Imagen 2">
            <a:extLst>
              <a:ext uri="{FF2B5EF4-FFF2-40B4-BE49-F238E27FC236}">
                <a16:creationId xmlns:a16="http://schemas.microsoft.com/office/drawing/2014/main" id="{D0D36B1A-81B6-41F5-931D-9DF7659C1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5558" y="5929571"/>
            <a:ext cx="367671" cy="233660"/>
          </a:xfrm>
          <a:prstGeom prst="rect">
            <a:avLst/>
          </a:prstGeom>
        </p:spPr>
      </p:pic>
      <p:pic>
        <p:nvPicPr>
          <p:cNvPr id="4" name="Imagen 3">
            <a:extLst>
              <a:ext uri="{FF2B5EF4-FFF2-40B4-BE49-F238E27FC236}">
                <a16:creationId xmlns:a16="http://schemas.microsoft.com/office/drawing/2014/main" id="{5D56E1A9-8A21-4291-B8B9-D4340E178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384" y="1925587"/>
            <a:ext cx="367200" cy="226996"/>
          </a:xfrm>
          <a:prstGeom prst="rect">
            <a:avLst/>
          </a:prstGeom>
        </p:spPr>
      </p:pic>
      <p:pic>
        <p:nvPicPr>
          <p:cNvPr id="15" name="Imagen 14">
            <a:extLst>
              <a:ext uri="{FF2B5EF4-FFF2-40B4-BE49-F238E27FC236}">
                <a16:creationId xmlns:a16="http://schemas.microsoft.com/office/drawing/2014/main" id="{3E0CC521-A989-4C56-B186-A337BEC4D2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1149" y="5596577"/>
            <a:ext cx="382080" cy="239246"/>
          </a:xfrm>
          <a:prstGeom prst="rect">
            <a:avLst/>
          </a:prstGeom>
        </p:spPr>
      </p:pic>
      <p:pic>
        <p:nvPicPr>
          <p:cNvPr id="17" name="Imagen 16">
            <a:extLst>
              <a:ext uri="{FF2B5EF4-FFF2-40B4-BE49-F238E27FC236}">
                <a16:creationId xmlns:a16="http://schemas.microsoft.com/office/drawing/2014/main" id="{A4B3E889-147A-43D4-A3F1-532CD2F552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6971" y="861725"/>
            <a:ext cx="382245" cy="534019"/>
          </a:xfrm>
          <a:prstGeom prst="rect">
            <a:avLst/>
          </a:prstGeom>
        </p:spPr>
      </p:pic>
      <p:pic>
        <p:nvPicPr>
          <p:cNvPr id="18" name="Picture 4">
            <a:extLst>
              <a:ext uri="{FF2B5EF4-FFF2-40B4-BE49-F238E27FC236}">
                <a16:creationId xmlns:a16="http://schemas.microsoft.com/office/drawing/2014/main" id="{4228FD47-57BD-497E-87ED-F5827A59023F}"/>
              </a:ext>
            </a:extLst>
          </p:cNvPr>
          <p:cNvPicPr>
            <a:picLocks/>
          </p:cNvPicPr>
          <p:nvPr/>
        </p:nvPicPr>
        <p:blipFill>
          <a:blip r:embed="rId7"/>
          <a:stretch>
            <a:fillRect/>
          </a:stretch>
        </p:blipFill>
        <p:spPr>
          <a:xfrm>
            <a:off x="0" y="806251"/>
            <a:ext cx="12192000" cy="59181"/>
          </a:xfrm>
          <a:prstGeom prst="rect">
            <a:avLst/>
          </a:prstGeom>
        </p:spPr>
      </p:pic>
      <p:grpSp>
        <p:nvGrpSpPr>
          <p:cNvPr id="19" name="Grupo 18">
            <a:extLst>
              <a:ext uri="{FF2B5EF4-FFF2-40B4-BE49-F238E27FC236}">
                <a16:creationId xmlns:a16="http://schemas.microsoft.com/office/drawing/2014/main" id="{6375A278-337E-4B93-B2AB-D8DFB8E8E263}"/>
              </a:ext>
            </a:extLst>
          </p:cNvPr>
          <p:cNvGrpSpPr/>
          <p:nvPr/>
        </p:nvGrpSpPr>
        <p:grpSpPr>
          <a:xfrm>
            <a:off x="177452" y="170725"/>
            <a:ext cx="2860812" cy="477417"/>
            <a:chOff x="3515561" y="2087418"/>
            <a:chExt cx="4612439" cy="769731"/>
          </a:xfrm>
        </p:grpSpPr>
        <p:pic>
          <p:nvPicPr>
            <p:cNvPr id="20" name="Imagen 19">
              <a:extLst>
                <a:ext uri="{FF2B5EF4-FFF2-40B4-BE49-F238E27FC236}">
                  <a16:creationId xmlns:a16="http://schemas.microsoft.com/office/drawing/2014/main" id="{80AED3DA-914B-4DD0-AB79-0A97D9334D3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21" name="Imagen 20">
              <a:extLst>
                <a:ext uri="{FF2B5EF4-FFF2-40B4-BE49-F238E27FC236}">
                  <a16:creationId xmlns:a16="http://schemas.microsoft.com/office/drawing/2014/main" id="{33C201AE-F14B-496B-B952-9EF9CFB877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22" name="Conector recto 21">
              <a:extLst>
                <a:ext uri="{FF2B5EF4-FFF2-40B4-BE49-F238E27FC236}">
                  <a16:creationId xmlns:a16="http://schemas.microsoft.com/office/drawing/2014/main" id="{A1D2F490-51E5-4148-A4DB-B783D24B1256}"/>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4" name="Imagen 23">
            <a:extLst>
              <a:ext uri="{FF2B5EF4-FFF2-40B4-BE49-F238E27FC236}">
                <a16:creationId xmlns:a16="http://schemas.microsoft.com/office/drawing/2014/main" id="{14B2C57E-3A65-43E4-82F5-F76F47EF73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07831" y="4957096"/>
            <a:ext cx="370518" cy="233660"/>
          </a:xfrm>
          <a:prstGeom prst="rect">
            <a:avLst/>
          </a:prstGeom>
        </p:spPr>
      </p:pic>
      <p:grpSp>
        <p:nvGrpSpPr>
          <p:cNvPr id="23" name="Grupo 22">
            <a:extLst>
              <a:ext uri="{FF2B5EF4-FFF2-40B4-BE49-F238E27FC236}">
                <a16:creationId xmlns:a16="http://schemas.microsoft.com/office/drawing/2014/main" id="{F4D15C8B-BA2C-4C10-BDEF-9959E7F19793}"/>
              </a:ext>
            </a:extLst>
          </p:cNvPr>
          <p:cNvGrpSpPr/>
          <p:nvPr/>
        </p:nvGrpSpPr>
        <p:grpSpPr>
          <a:xfrm>
            <a:off x="9757078" y="115200"/>
            <a:ext cx="540001" cy="573658"/>
            <a:chOff x="9649003" y="942591"/>
            <a:chExt cx="540001" cy="540585"/>
          </a:xfrm>
        </p:grpSpPr>
        <p:sp>
          <p:nvSpPr>
            <p:cNvPr id="25" name="Rectángulo 24">
              <a:extLst>
                <a:ext uri="{FF2B5EF4-FFF2-40B4-BE49-F238E27FC236}">
                  <a16:creationId xmlns:a16="http://schemas.microsoft.com/office/drawing/2014/main" id="{1DC1CCCE-EE78-4293-8670-191BAEF60FCE}"/>
                </a:ext>
              </a:extLst>
            </p:cNvPr>
            <p:cNvSpPr/>
            <p:nvPr/>
          </p:nvSpPr>
          <p:spPr>
            <a:xfrm>
              <a:off x="9649004" y="942769"/>
              <a:ext cx="540000" cy="540407"/>
            </a:xfrm>
            <a:prstGeom prst="rect">
              <a:avLst/>
            </a:prstGeom>
            <a:solidFill>
              <a:srgbClr val="43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6" name="Imagen 25">
              <a:extLst>
                <a:ext uri="{FF2B5EF4-FFF2-40B4-BE49-F238E27FC236}">
                  <a16:creationId xmlns:a16="http://schemas.microsoft.com/office/drawing/2014/main" id="{095BC957-27F8-4D6A-ADF5-0CEE2015F25F}"/>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649003" y="942591"/>
              <a:ext cx="540000" cy="538150"/>
            </a:xfrm>
            <a:prstGeom prst="rect">
              <a:avLst/>
            </a:prstGeom>
          </p:spPr>
        </p:pic>
      </p:grpSp>
      <p:sp>
        <p:nvSpPr>
          <p:cNvPr id="27" name="Rectángulo 26"/>
          <p:cNvSpPr/>
          <p:nvPr/>
        </p:nvSpPr>
        <p:spPr>
          <a:xfrm>
            <a:off x="11358405" y="6462140"/>
            <a:ext cx="341760" cy="276999"/>
          </a:xfrm>
          <a:prstGeom prst="rect">
            <a:avLst/>
          </a:prstGeom>
        </p:spPr>
        <p:txBody>
          <a:bodyPr wrap="none">
            <a:spAutoFit/>
          </a:bodyPr>
          <a:lstStyle/>
          <a:p>
            <a:pPr lvl="0" algn="r"/>
            <a:r>
              <a:rPr lang="es-MX" sz="1200" dirty="0">
                <a:solidFill>
                  <a:prstClr val="black">
                    <a:tint val="75000"/>
                  </a:prstClr>
                </a:solidFill>
              </a:rPr>
              <a:t>17</a:t>
            </a:r>
          </a:p>
        </p:txBody>
      </p:sp>
    </p:spTree>
    <p:extLst>
      <p:ext uri="{BB962C8B-B14F-4D97-AF65-F5344CB8AC3E}">
        <p14:creationId xmlns:p14="http://schemas.microsoft.com/office/powerpoint/2010/main" val="3630051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a:extLst>
              <a:ext uri="{FF2B5EF4-FFF2-40B4-BE49-F238E27FC236}">
                <a16:creationId xmlns:a16="http://schemas.microsoft.com/office/drawing/2014/main" id="{01C9AC53-6933-E340-8AB8-CB410DBC465D}"/>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Repuntes</a:t>
            </a:r>
          </a:p>
        </p:txBody>
      </p:sp>
      <p:pic>
        <p:nvPicPr>
          <p:cNvPr id="19" name="Picture 4">
            <a:extLst>
              <a:ext uri="{FF2B5EF4-FFF2-40B4-BE49-F238E27FC236}">
                <a16:creationId xmlns:a16="http://schemas.microsoft.com/office/drawing/2014/main" id="{4ED93267-1978-4090-8A58-31563F88B9B7}"/>
              </a:ext>
            </a:extLst>
          </p:cNvPr>
          <p:cNvPicPr>
            <a:picLocks/>
          </p:cNvPicPr>
          <p:nvPr/>
        </p:nvPicPr>
        <p:blipFill>
          <a:blip r:embed="rId2"/>
          <a:stretch>
            <a:fillRect/>
          </a:stretch>
        </p:blipFill>
        <p:spPr>
          <a:xfrm>
            <a:off x="0" y="806251"/>
            <a:ext cx="12192000" cy="59181"/>
          </a:xfrm>
          <a:prstGeom prst="rect">
            <a:avLst/>
          </a:prstGeom>
        </p:spPr>
      </p:pic>
      <p:grpSp>
        <p:nvGrpSpPr>
          <p:cNvPr id="21" name="Grupo 20">
            <a:extLst>
              <a:ext uri="{FF2B5EF4-FFF2-40B4-BE49-F238E27FC236}">
                <a16:creationId xmlns:a16="http://schemas.microsoft.com/office/drawing/2014/main" id="{0FF5B594-6962-45BE-92A4-A3E6F71C7B43}"/>
              </a:ext>
            </a:extLst>
          </p:cNvPr>
          <p:cNvGrpSpPr/>
          <p:nvPr/>
        </p:nvGrpSpPr>
        <p:grpSpPr>
          <a:xfrm>
            <a:off x="177452" y="170725"/>
            <a:ext cx="2860812" cy="477417"/>
            <a:chOff x="3515561" y="2087418"/>
            <a:chExt cx="4612439" cy="769731"/>
          </a:xfrm>
        </p:grpSpPr>
        <p:pic>
          <p:nvPicPr>
            <p:cNvPr id="22" name="Imagen 21">
              <a:extLst>
                <a:ext uri="{FF2B5EF4-FFF2-40B4-BE49-F238E27FC236}">
                  <a16:creationId xmlns:a16="http://schemas.microsoft.com/office/drawing/2014/main" id="{C716CFB6-A824-443F-96FF-DFE4E89356F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23" name="Imagen 22">
              <a:extLst>
                <a:ext uri="{FF2B5EF4-FFF2-40B4-BE49-F238E27FC236}">
                  <a16:creationId xmlns:a16="http://schemas.microsoft.com/office/drawing/2014/main" id="{434E1D0C-B128-4CCA-876E-DCAC3CF42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26" name="Conector recto 25">
              <a:extLst>
                <a:ext uri="{FF2B5EF4-FFF2-40B4-BE49-F238E27FC236}">
                  <a16:creationId xmlns:a16="http://schemas.microsoft.com/office/drawing/2014/main" id="{9636C875-1C7C-42E1-B062-E3846C69ADE4}"/>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CuadroTexto 2">
            <a:extLst>
              <a:ext uri="{FF2B5EF4-FFF2-40B4-BE49-F238E27FC236}">
                <a16:creationId xmlns:a16="http://schemas.microsoft.com/office/drawing/2014/main" id="{FE2C56D8-8D66-4360-9BAA-4422002A106F}"/>
              </a:ext>
            </a:extLst>
          </p:cNvPr>
          <p:cNvSpPr txBox="1"/>
          <p:nvPr/>
        </p:nvSpPr>
        <p:spPr>
          <a:xfrm>
            <a:off x="-202448" y="6599344"/>
            <a:ext cx="7899751" cy="230832"/>
          </a:xfrm>
          <a:prstGeom prst="rect">
            <a:avLst/>
          </a:prstGeom>
          <a:noFill/>
        </p:spPr>
        <p:txBody>
          <a:bodyPr wrap="square" lIns="91440" tIns="45720" rIns="91440" bIns="45720" rtlCol="0" anchor="t">
            <a:spAutoFit/>
          </a:bodyPr>
          <a:lstStyle/>
          <a:p>
            <a:pPr algn="r"/>
            <a:r>
              <a:rPr lang="es-MX" sz="9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Fuente: </a:t>
            </a:r>
            <a:r>
              <a:rPr lang="es-MX" sz="9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Our</a:t>
            </a:r>
            <a:r>
              <a:rPr lang="es-MX" sz="9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9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World</a:t>
            </a:r>
            <a:r>
              <a:rPr lang="es-MX" sz="9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in Data (16 de noviembre de 2020). </a:t>
            </a:r>
            <a:r>
              <a:rPr lang="es-MX" sz="9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Policy</a:t>
            </a:r>
            <a:r>
              <a:rPr lang="es-MX" sz="9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Responses </a:t>
            </a:r>
            <a:r>
              <a:rPr lang="es-MX" sz="9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a:t>
            </a:r>
            <a:r>
              <a:rPr lang="es-MX" sz="9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9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UNESCO (16 de noviembre de 2020). </a:t>
            </a:r>
            <a:r>
              <a:rPr lang="es-MX" sz="9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Covid-19 </a:t>
            </a:r>
            <a:r>
              <a:rPr lang="es-MX" sz="9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Education</a:t>
            </a:r>
            <a:r>
              <a:rPr lang="es-MX" sz="9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a:t>
            </a:r>
            <a:r>
              <a:rPr lang="es-MX" sz="9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p>
        </p:txBody>
      </p:sp>
      <p:pic>
        <p:nvPicPr>
          <p:cNvPr id="4" name="Imagen 3">
            <a:extLst>
              <a:ext uri="{FF2B5EF4-FFF2-40B4-BE49-F238E27FC236}">
                <a16:creationId xmlns:a16="http://schemas.microsoft.com/office/drawing/2014/main" id="{7897DEC0-D942-4918-A069-604F2147F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8042" y="1225689"/>
            <a:ext cx="367671" cy="233660"/>
          </a:xfrm>
          <a:prstGeom prst="rect">
            <a:avLst/>
          </a:prstGeom>
        </p:spPr>
      </p:pic>
      <p:pic>
        <p:nvPicPr>
          <p:cNvPr id="5" name="Imagen 4">
            <a:extLst>
              <a:ext uri="{FF2B5EF4-FFF2-40B4-BE49-F238E27FC236}">
                <a16:creationId xmlns:a16="http://schemas.microsoft.com/office/drawing/2014/main" id="{49F4CE63-5651-456B-A5BB-D56559FF17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233" y="1192831"/>
            <a:ext cx="367200" cy="226996"/>
          </a:xfrm>
          <a:prstGeom prst="rect">
            <a:avLst/>
          </a:prstGeom>
        </p:spPr>
      </p:pic>
      <p:pic>
        <p:nvPicPr>
          <p:cNvPr id="6" name="Imagen 5">
            <a:extLst>
              <a:ext uri="{FF2B5EF4-FFF2-40B4-BE49-F238E27FC236}">
                <a16:creationId xmlns:a16="http://schemas.microsoft.com/office/drawing/2014/main" id="{6BB520B7-2A34-4C4A-B12E-B25FA03F84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0274" y="4014525"/>
            <a:ext cx="382080" cy="239246"/>
          </a:xfrm>
          <a:prstGeom prst="rect">
            <a:avLst/>
          </a:prstGeom>
        </p:spPr>
      </p:pic>
      <p:pic>
        <p:nvPicPr>
          <p:cNvPr id="7" name="Imagen 6">
            <a:extLst>
              <a:ext uri="{FF2B5EF4-FFF2-40B4-BE49-F238E27FC236}">
                <a16:creationId xmlns:a16="http://schemas.microsoft.com/office/drawing/2014/main" id="{159E9465-7D2B-4C8D-B116-7E5F56A506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9559" y="1186167"/>
            <a:ext cx="370518" cy="233660"/>
          </a:xfrm>
          <a:prstGeom prst="rect">
            <a:avLst/>
          </a:prstGeom>
          <a:ln>
            <a:solidFill>
              <a:schemeClr val="tx1"/>
            </a:solidFill>
          </a:ln>
        </p:spPr>
      </p:pic>
      <p:sp>
        <p:nvSpPr>
          <p:cNvPr id="50" name="CuadroTexto 49">
            <a:extLst>
              <a:ext uri="{FF2B5EF4-FFF2-40B4-BE49-F238E27FC236}">
                <a16:creationId xmlns:a16="http://schemas.microsoft.com/office/drawing/2014/main" id="{3F0A4628-5EB0-4232-8335-FCDFFF066047}"/>
              </a:ext>
            </a:extLst>
          </p:cNvPr>
          <p:cNvSpPr txBox="1"/>
          <p:nvPr/>
        </p:nvSpPr>
        <p:spPr>
          <a:xfrm>
            <a:off x="5327641" y="4253771"/>
            <a:ext cx="2754419" cy="1805623"/>
          </a:xfrm>
          <a:prstGeom prst="rect">
            <a:avLst/>
          </a:prstGeom>
          <a:noFill/>
        </p:spPr>
        <p:txBody>
          <a:bodyPr wrap="square" rtlCol="0">
            <a:spAutoFit/>
          </a:bodyPr>
          <a:lstStyle/>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T: Cierre de Centros de Trabajo</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C: Cuarentena en casa</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P: Pruebas de diagnóstico</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E: Cierre de Escuelas</a:t>
            </a:r>
          </a:p>
          <a:p>
            <a:pPr lvl="0">
              <a:spcBef>
                <a:spcPts val="100"/>
              </a:spcBef>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Vacaciones</a:t>
            </a: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Defunciones</a:t>
            </a:r>
            <a:endParaRPr lang="es-MX" sz="11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CuadroTexto 50">
            <a:extLst>
              <a:ext uri="{FF2B5EF4-FFF2-40B4-BE49-F238E27FC236}">
                <a16:creationId xmlns:a16="http://schemas.microsoft.com/office/drawing/2014/main" id="{73F233CE-6AA1-4699-B9EC-A3810BBD3BB2}"/>
              </a:ext>
            </a:extLst>
          </p:cNvPr>
          <p:cNvSpPr txBox="1"/>
          <p:nvPr/>
        </p:nvSpPr>
        <p:spPr>
          <a:xfrm>
            <a:off x="8356226" y="4258053"/>
            <a:ext cx="3264047" cy="2062103"/>
          </a:xfrm>
          <a:prstGeom prst="rect">
            <a:avLst/>
          </a:prstGeom>
          <a:noFill/>
        </p:spPr>
        <p:txBody>
          <a:bodyPr wrap="square" rtlCol="0">
            <a:spAutoFit/>
          </a:bodyPr>
          <a:lstStyle/>
          <a:p>
            <a:pPr>
              <a:spcBef>
                <a:spcPts val="600"/>
              </a:spcBef>
            </a:pP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parcial de escuelas</a:t>
            </a:r>
          </a:p>
          <a:p>
            <a:pPr>
              <a:spcBef>
                <a:spcPts val="600"/>
              </a:spcBef>
            </a:pPr>
            <a:endPar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total de escuelas</a:t>
            </a:r>
          </a:p>
          <a:p>
            <a:pPr>
              <a:spcBef>
                <a:spcPts val="600"/>
              </a:spcBef>
            </a:pPr>
            <a:endPar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parcial de escuelas</a:t>
            </a:r>
          </a:p>
          <a:p>
            <a:pPr>
              <a:spcBef>
                <a:spcPts val="600"/>
              </a:spcBef>
            </a:pP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pPr>
              <a:spcBef>
                <a:spcPts val="600"/>
              </a:spcBef>
            </a:pP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Cierre total de escuelas</a:t>
            </a:r>
          </a:p>
        </p:txBody>
      </p:sp>
      <p:cxnSp>
        <p:nvCxnSpPr>
          <p:cNvPr id="52" name="Conector recto 51">
            <a:extLst>
              <a:ext uri="{FF2B5EF4-FFF2-40B4-BE49-F238E27FC236}">
                <a16:creationId xmlns:a16="http://schemas.microsoft.com/office/drawing/2014/main" id="{82CAD36B-D54A-453E-88AD-CED296B82877}"/>
              </a:ext>
            </a:extLst>
          </p:cNvPr>
          <p:cNvCxnSpPr>
            <a:cxnSpLocks/>
          </p:cNvCxnSpPr>
          <p:nvPr/>
        </p:nvCxnSpPr>
        <p:spPr>
          <a:xfrm>
            <a:off x="8356226" y="4253771"/>
            <a:ext cx="0" cy="324000"/>
          </a:xfrm>
          <a:prstGeom prst="line">
            <a:avLst/>
          </a:prstGeom>
          <a:ln w="28575" cap="flat" cmpd="sng" algn="ctr">
            <a:solidFill>
              <a:srgbClr val="056F3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Conector recto 52">
            <a:extLst>
              <a:ext uri="{FF2B5EF4-FFF2-40B4-BE49-F238E27FC236}">
                <a16:creationId xmlns:a16="http://schemas.microsoft.com/office/drawing/2014/main" id="{003DF422-CD3B-4F57-8388-6E3A15D5F18A}"/>
              </a:ext>
            </a:extLst>
          </p:cNvPr>
          <p:cNvCxnSpPr>
            <a:cxnSpLocks/>
          </p:cNvCxnSpPr>
          <p:nvPr/>
        </p:nvCxnSpPr>
        <p:spPr>
          <a:xfrm>
            <a:off x="8356226" y="4880487"/>
            <a:ext cx="0" cy="202617"/>
          </a:xfrm>
          <a:prstGeom prst="line">
            <a:avLst/>
          </a:prstGeom>
          <a:ln w="28575">
            <a:solidFill>
              <a:srgbClr val="056F30"/>
            </a:solidFill>
          </a:ln>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B76C6256-CCE2-4AD7-8E2A-E87BCA78F45E}"/>
              </a:ext>
            </a:extLst>
          </p:cNvPr>
          <p:cNvCxnSpPr>
            <a:cxnSpLocks/>
          </p:cNvCxnSpPr>
          <p:nvPr/>
        </p:nvCxnSpPr>
        <p:spPr>
          <a:xfrm>
            <a:off x="8361087" y="5407099"/>
            <a:ext cx="0" cy="32400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ector recto 54">
            <a:extLst>
              <a:ext uri="{FF2B5EF4-FFF2-40B4-BE49-F238E27FC236}">
                <a16:creationId xmlns:a16="http://schemas.microsoft.com/office/drawing/2014/main" id="{F142EADA-A1B1-4150-804A-3A3AC3D6F9B2}"/>
              </a:ext>
            </a:extLst>
          </p:cNvPr>
          <p:cNvCxnSpPr>
            <a:cxnSpLocks/>
          </p:cNvCxnSpPr>
          <p:nvPr/>
        </p:nvCxnSpPr>
        <p:spPr>
          <a:xfrm>
            <a:off x="8356226" y="6010708"/>
            <a:ext cx="0" cy="2026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Rectángulo 55">
            <a:extLst>
              <a:ext uri="{FF2B5EF4-FFF2-40B4-BE49-F238E27FC236}">
                <a16:creationId xmlns:a16="http://schemas.microsoft.com/office/drawing/2014/main" id="{03AAF993-DC01-4B18-8A5C-78388ABED0C5}"/>
              </a:ext>
            </a:extLst>
          </p:cNvPr>
          <p:cNvSpPr/>
          <p:nvPr/>
        </p:nvSpPr>
        <p:spPr>
          <a:xfrm>
            <a:off x="4976571" y="5536633"/>
            <a:ext cx="262487" cy="177606"/>
          </a:xfrm>
          <a:prstGeom prst="rect">
            <a:avLst/>
          </a:prstGeom>
          <a:solidFill>
            <a:srgbClr val="BE8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7" name="Conector recto 56">
            <a:extLst>
              <a:ext uri="{FF2B5EF4-FFF2-40B4-BE49-F238E27FC236}">
                <a16:creationId xmlns:a16="http://schemas.microsoft.com/office/drawing/2014/main" id="{8A575553-5EC6-4F97-BE5E-29D03E527669}"/>
              </a:ext>
            </a:extLst>
          </p:cNvPr>
          <p:cNvCxnSpPr/>
          <p:nvPr/>
        </p:nvCxnSpPr>
        <p:spPr>
          <a:xfrm>
            <a:off x="4950568" y="5910157"/>
            <a:ext cx="408925" cy="0"/>
          </a:xfrm>
          <a:prstGeom prst="line">
            <a:avLst/>
          </a:prstGeom>
          <a:ln w="28575">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pic>
        <p:nvPicPr>
          <p:cNvPr id="2" name="Imagen 1">
            <a:hlinkClick r:id="rId9" action="ppaction://hlinksldjump"/>
            <a:extLst>
              <a:ext uri="{FF2B5EF4-FFF2-40B4-BE49-F238E27FC236}">
                <a16:creationId xmlns:a16="http://schemas.microsoft.com/office/drawing/2014/main" id="{A112C47F-828A-4616-82ED-BE102BBD55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103" y="1225689"/>
            <a:ext cx="4011176" cy="2517653"/>
          </a:xfrm>
          <a:prstGeom prst="rect">
            <a:avLst/>
          </a:prstGeom>
        </p:spPr>
      </p:pic>
      <p:pic>
        <p:nvPicPr>
          <p:cNvPr id="12" name="Imagen 11">
            <a:hlinkClick r:id="rId11" action="ppaction://hlinksldjump"/>
            <a:extLst>
              <a:ext uri="{FF2B5EF4-FFF2-40B4-BE49-F238E27FC236}">
                <a16:creationId xmlns:a16="http://schemas.microsoft.com/office/drawing/2014/main" id="{5C8BB631-045B-4AD7-AFC2-C576A90996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25428" y="1265094"/>
            <a:ext cx="4011176" cy="2517653"/>
          </a:xfrm>
          <a:prstGeom prst="rect">
            <a:avLst/>
          </a:prstGeom>
        </p:spPr>
      </p:pic>
      <p:grpSp>
        <p:nvGrpSpPr>
          <p:cNvPr id="27" name="Grupo 26">
            <a:extLst>
              <a:ext uri="{FF2B5EF4-FFF2-40B4-BE49-F238E27FC236}">
                <a16:creationId xmlns:a16="http://schemas.microsoft.com/office/drawing/2014/main" id="{F4D15C8B-BA2C-4C10-BDEF-9959E7F19793}"/>
              </a:ext>
            </a:extLst>
          </p:cNvPr>
          <p:cNvGrpSpPr/>
          <p:nvPr/>
        </p:nvGrpSpPr>
        <p:grpSpPr>
          <a:xfrm>
            <a:off x="9708610" y="141862"/>
            <a:ext cx="540001" cy="540585"/>
            <a:chOff x="9649003" y="942591"/>
            <a:chExt cx="540001" cy="540585"/>
          </a:xfrm>
        </p:grpSpPr>
        <p:sp>
          <p:nvSpPr>
            <p:cNvPr id="28" name="Rectángulo 27">
              <a:extLst>
                <a:ext uri="{FF2B5EF4-FFF2-40B4-BE49-F238E27FC236}">
                  <a16:creationId xmlns:a16="http://schemas.microsoft.com/office/drawing/2014/main" id="{1DC1CCCE-EE78-4293-8670-191BAEF60FCE}"/>
                </a:ext>
              </a:extLst>
            </p:cNvPr>
            <p:cNvSpPr/>
            <p:nvPr/>
          </p:nvSpPr>
          <p:spPr>
            <a:xfrm>
              <a:off x="9649004" y="942769"/>
              <a:ext cx="540000" cy="540407"/>
            </a:xfrm>
            <a:prstGeom prst="rect">
              <a:avLst/>
            </a:prstGeom>
            <a:solidFill>
              <a:srgbClr val="43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9" name="Imagen 28">
              <a:extLst>
                <a:ext uri="{FF2B5EF4-FFF2-40B4-BE49-F238E27FC236}">
                  <a16:creationId xmlns:a16="http://schemas.microsoft.com/office/drawing/2014/main" id="{095BC957-27F8-4D6A-ADF5-0CEE2015F25F}"/>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649003" y="942591"/>
              <a:ext cx="540000" cy="538150"/>
            </a:xfrm>
            <a:prstGeom prst="rect">
              <a:avLst/>
            </a:prstGeom>
          </p:spPr>
        </p:pic>
      </p:grpSp>
      <p:sp>
        <p:nvSpPr>
          <p:cNvPr id="31" name="Rectángulo 30"/>
          <p:cNvSpPr/>
          <p:nvPr/>
        </p:nvSpPr>
        <p:spPr>
          <a:xfrm>
            <a:off x="11358405" y="6462140"/>
            <a:ext cx="341760" cy="276999"/>
          </a:xfrm>
          <a:prstGeom prst="rect">
            <a:avLst/>
          </a:prstGeom>
        </p:spPr>
        <p:txBody>
          <a:bodyPr wrap="none">
            <a:spAutoFit/>
          </a:bodyPr>
          <a:lstStyle/>
          <a:p>
            <a:pPr lvl="0" algn="r"/>
            <a:r>
              <a:rPr lang="es-MX" sz="1200" dirty="0">
                <a:solidFill>
                  <a:prstClr val="black">
                    <a:tint val="75000"/>
                  </a:prstClr>
                </a:solidFill>
              </a:rPr>
              <a:t>18</a:t>
            </a:r>
          </a:p>
        </p:txBody>
      </p:sp>
      <p:pic>
        <p:nvPicPr>
          <p:cNvPr id="32" name="Imagen 31">
            <a:hlinkClick r:id="rId14" action="ppaction://hlinksldjump"/>
            <a:extLst>
              <a:ext uri="{FF2B5EF4-FFF2-40B4-BE49-F238E27FC236}">
                <a16:creationId xmlns:a16="http://schemas.microsoft.com/office/drawing/2014/main" id="{FF9E8161-7C27-4D20-863A-66D1E7B344F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15836" y="1287060"/>
            <a:ext cx="4011176" cy="2517653"/>
          </a:xfrm>
          <a:prstGeom prst="rect">
            <a:avLst/>
          </a:prstGeom>
        </p:spPr>
      </p:pic>
      <p:pic>
        <p:nvPicPr>
          <p:cNvPr id="8" name="Imagen 7">
            <a:hlinkClick r:id="rId16" action="ppaction://hlinksldjump"/>
            <a:extLst>
              <a:ext uri="{FF2B5EF4-FFF2-40B4-BE49-F238E27FC236}">
                <a16:creationId xmlns:a16="http://schemas.microsoft.com/office/drawing/2014/main" id="{811A8FD9-4EDD-4C45-B6B2-F4A6835B3F8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189686" y="5985527"/>
            <a:ext cx="525597" cy="525597"/>
          </a:xfrm>
          <a:prstGeom prst="rect">
            <a:avLst/>
          </a:prstGeom>
        </p:spPr>
      </p:pic>
      <p:pic>
        <p:nvPicPr>
          <p:cNvPr id="10" name="Imagen 9">
            <a:hlinkClick r:id="rId18" action="ppaction://hlinksldjump"/>
            <a:extLst>
              <a:ext uri="{FF2B5EF4-FFF2-40B4-BE49-F238E27FC236}">
                <a16:creationId xmlns:a16="http://schemas.microsoft.com/office/drawing/2014/main" id="{A2D68F7D-C33D-4DF5-97E6-94C2903C5B8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6950" y="4055276"/>
            <a:ext cx="4011176" cy="2517653"/>
          </a:xfrm>
          <a:prstGeom prst="rect">
            <a:avLst/>
          </a:prstGeom>
        </p:spPr>
      </p:pic>
    </p:spTree>
    <p:extLst>
      <p:ext uri="{BB962C8B-B14F-4D97-AF65-F5344CB8AC3E}">
        <p14:creationId xmlns:p14="http://schemas.microsoft.com/office/powerpoint/2010/main" val="1134352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C0A4F4FF-BF87-2141-B9C0-85BF8BA0CE40}"/>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Repuntes</a:t>
            </a:r>
          </a:p>
        </p:txBody>
      </p:sp>
      <p:sp>
        <p:nvSpPr>
          <p:cNvPr id="11" name="Marcador de contenido 4">
            <a:extLst>
              <a:ext uri="{FF2B5EF4-FFF2-40B4-BE49-F238E27FC236}">
                <a16:creationId xmlns:a16="http://schemas.microsoft.com/office/drawing/2014/main" id="{7D8B6C43-8FDC-BE4E-8C1D-1385B47C7123}"/>
              </a:ext>
            </a:extLst>
          </p:cNvPr>
          <p:cNvSpPr txBox="1">
            <a:spLocks/>
          </p:cNvSpPr>
          <p:nvPr/>
        </p:nvSpPr>
        <p:spPr>
          <a:xfrm>
            <a:off x="3285346" y="1906963"/>
            <a:ext cx="8188899" cy="3754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s-MX" sz="1400" b="1" dirty="0">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Respuestas iniciales laxas.</a:t>
            </a:r>
          </a:p>
          <a:p>
            <a:pPr lvl="1">
              <a:lnSpc>
                <a:spcPct val="110000"/>
              </a:lnSpc>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10000"/>
              </a:lnSpc>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Suecia nunca llevó a cabo cuarentenas ni un cierre de actividades económicas.</a:t>
            </a:r>
          </a:p>
          <a:p>
            <a:pPr lvl="1">
              <a:lnSpc>
                <a:spcPct val="110000"/>
              </a:lnSpc>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EEUU inició una reapertura precipitada en mayo, cuando el país apenas estabilizaba y reducía los contagios entre su población. </a:t>
            </a:r>
          </a:p>
          <a:p>
            <a:pPr lvl="1">
              <a:lnSpc>
                <a:spcPct val="110000"/>
              </a:lnSpc>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10000"/>
              </a:lnSpc>
              <a:buNone/>
            </a:pPr>
            <a:endParaRPr lang="es-MX" sz="14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10000"/>
              </a:lnSpc>
              <a:buNone/>
            </a:pPr>
            <a:r>
              <a:rPr lang="es-MX" sz="1400" b="1" dirty="0">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Múltiples pandemias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en distintos territorios  y con ritmos propios </a:t>
            </a:r>
            <a:r>
              <a:rPr lang="es-MX" sz="1400" b="1" dirty="0">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dentro de un mismo país</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lvl="1">
              <a:lnSpc>
                <a:spcPct val="110000"/>
              </a:lnSpc>
            </a:pPr>
            <a:endPar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10000"/>
              </a:lnSpc>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En Rusia el 78% de la población vive en 25% del territorio.</a:t>
            </a:r>
          </a:p>
          <a:p>
            <a:pPr lvl="1">
              <a:lnSpc>
                <a:spcPct val="110000"/>
              </a:lnSpc>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EEUU tiene más de 50 ciudades de gran densidad poblacional.</a:t>
            </a:r>
          </a:p>
          <a:p>
            <a:pPr lvl="1">
              <a:lnSpc>
                <a:spcPct val="110000"/>
              </a:lnSpc>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En cada estado se implementan medidas distintas y en momentos diferentes.</a:t>
            </a:r>
          </a:p>
        </p:txBody>
      </p:sp>
      <p:pic>
        <p:nvPicPr>
          <p:cNvPr id="15" name="Picture 4">
            <a:extLst>
              <a:ext uri="{FF2B5EF4-FFF2-40B4-BE49-F238E27FC236}">
                <a16:creationId xmlns:a16="http://schemas.microsoft.com/office/drawing/2014/main" id="{9689D427-EB56-4D40-9A43-29FCE2924C7E}"/>
              </a:ext>
            </a:extLst>
          </p:cNvPr>
          <p:cNvPicPr>
            <a:picLocks/>
          </p:cNvPicPr>
          <p:nvPr/>
        </p:nvPicPr>
        <p:blipFill>
          <a:blip r:embed="rId3"/>
          <a:stretch>
            <a:fillRect/>
          </a:stretch>
        </p:blipFill>
        <p:spPr>
          <a:xfrm>
            <a:off x="0" y="806251"/>
            <a:ext cx="12192000" cy="59181"/>
          </a:xfrm>
          <a:prstGeom prst="rect">
            <a:avLst/>
          </a:prstGeom>
        </p:spPr>
      </p:pic>
      <p:grpSp>
        <p:nvGrpSpPr>
          <p:cNvPr id="16" name="Grupo 15">
            <a:extLst>
              <a:ext uri="{FF2B5EF4-FFF2-40B4-BE49-F238E27FC236}">
                <a16:creationId xmlns:a16="http://schemas.microsoft.com/office/drawing/2014/main" id="{A4566E04-ED72-444A-B8D4-3AE1A6D6ACA5}"/>
              </a:ext>
            </a:extLst>
          </p:cNvPr>
          <p:cNvGrpSpPr/>
          <p:nvPr/>
        </p:nvGrpSpPr>
        <p:grpSpPr>
          <a:xfrm>
            <a:off x="177452" y="170725"/>
            <a:ext cx="2860812" cy="477417"/>
            <a:chOff x="3515561" y="2087418"/>
            <a:chExt cx="4612439" cy="769731"/>
          </a:xfrm>
        </p:grpSpPr>
        <p:pic>
          <p:nvPicPr>
            <p:cNvPr id="17" name="Imagen 16">
              <a:extLst>
                <a:ext uri="{FF2B5EF4-FFF2-40B4-BE49-F238E27FC236}">
                  <a16:creationId xmlns:a16="http://schemas.microsoft.com/office/drawing/2014/main" id="{D390DC6A-C41B-4A18-A070-965AD9E2321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18" name="Imagen 17">
              <a:extLst>
                <a:ext uri="{FF2B5EF4-FFF2-40B4-BE49-F238E27FC236}">
                  <a16:creationId xmlns:a16="http://schemas.microsoft.com/office/drawing/2014/main" id="{44D780CD-01E7-4BA4-B8DD-F6BBBBA01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19" name="Conector recto 18">
              <a:extLst>
                <a:ext uri="{FF2B5EF4-FFF2-40B4-BE49-F238E27FC236}">
                  <a16:creationId xmlns:a16="http://schemas.microsoft.com/office/drawing/2014/main" id="{61C94FEA-5942-458B-8C28-1F33A53387F7}"/>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23" name="Conector recto 22">
            <a:extLst>
              <a:ext uri="{FF2B5EF4-FFF2-40B4-BE49-F238E27FC236}">
                <a16:creationId xmlns:a16="http://schemas.microsoft.com/office/drawing/2014/main" id="{55194998-ED6E-4ECA-87EB-7BEB50BFC51C}"/>
              </a:ext>
            </a:extLst>
          </p:cNvPr>
          <p:cNvCxnSpPr>
            <a:cxnSpLocks/>
          </p:cNvCxnSpPr>
          <p:nvPr/>
        </p:nvCxnSpPr>
        <p:spPr>
          <a:xfrm>
            <a:off x="2232373" y="2243292"/>
            <a:ext cx="0" cy="2815948"/>
          </a:xfrm>
          <a:prstGeom prst="line">
            <a:avLst/>
          </a:prstGeom>
          <a:ln w="25400" cap="flat" cmpd="sng" algn="ctr">
            <a:solidFill>
              <a:schemeClr val="bg1">
                <a:lumMod val="50000"/>
                <a:alpha val="48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4" name="Grupo 23">
            <a:extLst>
              <a:ext uri="{FF2B5EF4-FFF2-40B4-BE49-F238E27FC236}">
                <a16:creationId xmlns:a16="http://schemas.microsoft.com/office/drawing/2014/main" id="{4FE500FF-73F3-4602-90C7-ADC0353C7E22}"/>
              </a:ext>
            </a:extLst>
          </p:cNvPr>
          <p:cNvGrpSpPr/>
          <p:nvPr/>
        </p:nvGrpSpPr>
        <p:grpSpPr>
          <a:xfrm>
            <a:off x="1708573" y="1906963"/>
            <a:ext cx="1052073" cy="1048470"/>
            <a:chOff x="1711709" y="1580287"/>
            <a:chExt cx="1052073" cy="1048470"/>
          </a:xfrm>
        </p:grpSpPr>
        <p:sp>
          <p:nvSpPr>
            <p:cNvPr id="25" name="Rectángulo 24">
              <a:extLst>
                <a:ext uri="{FF2B5EF4-FFF2-40B4-BE49-F238E27FC236}">
                  <a16:creationId xmlns:a16="http://schemas.microsoft.com/office/drawing/2014/main" id="{639A7A49-BCDF-4277-B178-A910E0ADCB06}"/>
                </a:ext>
              </a:extLst>
            </p:cNvPr>
            <p:cNvSpPr/>
            <p:nvPr/>
          </p:nvSpPr>
          <p:spPr>
            <a:xfrm>
              <a:off x="1711709" y="1580287"/>
              <a:ext cx="1047600" cy="1048470"/>
            </a:xfrm>
            <a:prstGeom prst="rect">
              <a:avLst/>
            </a:prstGeom>
            <a:solidFill>
              <a:srgbClr val="287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6" name="Imagen 25">
              <a:extLst>
                <a:ext uri="{FF2B5EF4-FFF2-40B4-BE49-F238E27FC236}">
                  <a16:creationId xmlns:a16="http://schemas.microsoft.com/office/drawing/2014/main" id="{3BAF479D-FBB2-4119-8444-33EBEA936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1709" y="1580287"/>
              <a:ext cx="1052073" cy="1048470"/>
            </a:xfrm>
            <a:prstGeom prst="rect">
              <a:avLst/>
            </a:prstGeom>
          </p:spPr>
        </p:pic>
      </p:grpSp>
      <p:grpSp>
        <p:nvGrpSpPr>
          <p:cNvPr id="27" name="Grupo 26">
            <a:extLst>
              <a:ext uri="{FF2B5EF4-FFF2-40B4-BE49-F238E27FC236}">
                <a16:creationId xmlns:a16="http://schemas.microsoft.com/office/drawing/2014/main" id="{2F846B11-9CB6-484F-9358-98FBA981D500}"/>
              </a:ext>
            </a:extLst>
          </p:cNvPr>
          <p:cNvGrpSpPr/>
          <p:nvPr/>
        </p:nvGrpSpPr>
        <p:grpSpPr>
          <a:xfrm>
            <a:off x="1708573" y="4010770"/>
            <a:ext cx="1052073" cy="1048470"/>
            <a:chOff x="1711709" y="1580287"/>
            <a:chExt cx="1052073" cy="1048470"/>
          </a:xfrm>
        </p:grpSpPr>
        <p:sp>
          <p:nvSpPr>
            <p:cNvPr id="28" name="Rectángulo 27">
              <a:extLst>
                <a:ext uri="{FF2B5EF4-FFF2-40B4-BE49-F238E27FC236}">
                  <a16:creationId xmlns:a16="http://schemas.microsoft.com/office/drawing/2014/main" id="{266CAC50-12E7-4403-BDF9-43D71A8EFC8C}"/>
                </a:ext>
              </a:extLst>
            </p:cNvPr>
            <p:cNvSpPr/>
            <p:nvPr/>
          </p:nvSpPr>
          <p:spPr>
            <a:xfrm>
              <a:off x="1711709" y="1580287"/>
              <a:ext cx="1047600" cy="1048470"/>
            </a:xfrm>
            <a:prstGeom prst="rect">
              <a:avLst/>
            </a:prstGeom>
            <a:solidFill>
              <a:srgbClr val="287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9" name="Imagen 28">
              <a:extLst>
                <a:ext uri="{FF2B5EF4-FFF2-40B4-BE49-F238E27FC236}">
                  <a16:creationId xmlns:a16="http://schemas.microsoft.com/office/drawing/2014/main" id="{07749DA2-E80B-4F3E-A5E8-E57B06599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1709" y="1580287"/>
              <a:ext cx="1052073" cy="1048470"/>
            </a:xfrm>
            <a:prstGeom prst="rect">
              <a:avLst/>
            </a:prstGeom>
          </p:spPr>
        </p:pic>
      </p:grpSp>
      <p:grpSp>
        <p:nvGrpSpPr>
          <p:cNvPr id="20" name="Grupo 19">
            <a:extLst>
              <a:ext uri="{FF2B5EF4-FFF2-40B4-BE49-F238E27FC236}">
                <a16:creationId xmlns:a16="http://schemas.microsoft.com/office/drawing/2014/main" id="{F4D15C8B-BA2C-4C10-BDEF-9959E7F19793}"/>
              </a:ext>
            </a:extLst>
          </p:cNvPr>
          <p:cNvGrpSpPr/>
          <p:nvPr/>
        </p:nvGrpSpPr>
        <p:grpSpPr>
          <a:xfrm>
            <a:off x="9707391" y="146012"/>
            <a:ext cx="540001" cy="540585"/>
            <a:chOff x="9649003" y="942591"/>
            <a:chExt cx="540001" cy="540585"/>
          </a:xfrm>
        </p:grpSpPr>
        <p:sp>
          <p:nvSpPr>
            <p:cNvPr id="21" name="Rectángulo 20">
              <a:extLst>
                <a:ext uri="{FF2B5EF4-FFF2-40B4-BE49-F238E27FC236}">
                  <a16:creationId xmlns:a16="http://schemas.microsoft.com/office/drawing/2014/main" id="{1DC1CCCE-EE78-4293-8670-191BAEF60FCE}"/>
                </a:ext>
              </a:extLst>
            </p:cNvPr>
            <p:cNvSpPr/>
            <p:nvPr/>
          </p:nvSpPr>
          <p:spPr>
            <a:xfrm>
              <a:off x="9649004" y="942769"/>
              <a:ext cx="540000" cy="540407"/>
            </a:xfrm>
            <a:prstGeom prst="rect">
              <a:avLst/>
            </a:prstGeom>
            <a:solidFill>
              <a:srgbClr val="43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 name="Imagen 21">
              <a:extLst>
                <a:ext uri="{FF2B5EF4-FFF2-40B4-BE49-F238E27FC236}">
                  <a16:creationId xmlns:a16="http://schemas.microsoft.com/office/drawing/2014/main" id="{095BC957-27F8-4D6A-ADF5-0CEE2015F25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649003" y="942591"/>
              <a:ext cx="540000" cy="538150"/>
            </a:xfrm>
            <a:prstGeom prst="rect">
              <a:avLst/>
            </a:prstGeom>
          </p:spPr>
        </p:pic>
      </p:grpSp>
      <p:sp>
        <p:nvSpPr>
          <p:cNvPr id="30" name="Rectángulo 29"/>
          <p:cNvSpPr/>
          <p:nvPr/>
        </p:nvSpPr>
        <p:spPr>
          <a:xfrm>
            <a:off x="11358405" y="6462140"/>
            <a:ext cx="341760" cy="276999"/>
          </a:xfrm>
          <a:prstGeom prst="rect">
            <a:avLst/>
          </a:prstGeom>
        </p:spPr>
        <p:txBody>
          <a:bodyPr wrap="none">
            <a:spAutoFit/>
          </a:bodyPr>
          <a:lstStyle/>
          <a:p>
            <a:pPr lvl="0" algn="r"/>
            <a:r>
              <a:rPr lang="es-MX" sz="1200" dirty="0">
                <a:solidFill>
                  <a:prstClr val="black">
                    <a:tint val="75000"/>
                  </a:prstClr>
                </a:solidFill>
              </a:rPr>
              <a:t>19</a:t>
            </a:r>
          </a:p>
        </p:txBody>
      </p:sp>
    </p:spTree>
    <p:extLst>
      <p:ext uri="{BB962C8B-B14F-4D97-AF65-F5344CB8AC3E}">
        <p14:creationId xmlns:p14="http://schemas.microsoft.com/office/powerpoint/2010/main" val="236086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1FCA4A9F-30B3-439B-AA61-733D86E3AEE1}"/>
              </a:ext>
            </a:extLst>
          </p:cNvPr>
          <p:cNvSpPr>
            <a:spLocks noGrp="1"/>
          </p:cNvSpPr>
          <p:nvPr>
            <p:ph type="sldNum" sz="quarter" idx="12"/>
          </p:nvPr>
        </p:nvSpPr>
        <p:spPr>
          <a:xfrm>
            <a:off x="8688977" y="6420008"/>
            <a:ext cx="2743200" cy="365125"/>
          </a:xfrm>
        </p:spPr>
        <p:txBody>
          <a:bodyPr/>
          <a:lstStyle/>
          <a:p>
            <a:fld id="{6FD8A0C8-7DD8-4F1B-BFE5-A16D5E047438}" type="slidenum">
              <a:rPr lang="es-MX" smtClean="0"/>
              <a:t>2</a:t>
            </a:fld>
            <a:endParaRPr lang="es-MX" dirty="0"/>
          </a:p>
        </p:txBody>
      </p:sp>
      <p:sp>
        <p:nvSpPr>
          <p:cNvPr id="10" name="Título 1">
            <a:extLst>
              <a:ext uri="{FF2B5EF4-FFF2-40B4-BE49-F238E27FC236}">
                <a16:creationId xmlns:a16="http://schemas.microsoft.com/office/drawing/2014/main" id="{3F97FB56-A4D0-9E45-AD8D-CD73F482F2BD}"/>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Segunda Ola</a:t>
            </a:r>
          </a:p>
        </p:txBody>
      </p:sp>
      <p:sp>
        <p:nvSpPr>
          <p:cNvPr id="6" name="Rectángulo 5">
            <a:extLst>
              <a:ext uri="{FF2B5EF4-FFF2-40B4-BE49-F238E27FC236}">
                <a16:creationId xmlns:a16="http://schemas.microsoft.com/office/drawing/2014/main" id="{F2C022BA-E24D-B644-BB4C-BB488D55E638}"/>
              </a:ext>
            </a:extLst>
          </p:cNvPr>
          <p:cNvSpPr/>
          <p:nvPr/>
        </p:nvSpPr>
        <p:spPr>
          <a:xfrm>
            <a:off x="177452" y="6538912"/>
            <a:ext cx="9475084" cy="246221"/>
          </a:xfrm>
          <a:prstGeom prst="rect">
            <a:avLst/>
          </a:prstGeom>
        </p:spPr>
        <p:txBody>
          <a:bodyPr wrap="square">
            <a:spAutoFit/>
          </a:bodyPr>
          <a:lstStyle/>
          <a:p>
            <a:r>
              <a:rPr lang="es-MX" sz="1000">
                <a:solidFill>
                  <a:schemeClr val="tx1">
                    <a:lumMod val="65000"/>
                    <a:lumOff val="35000"/>
                  </a:schemeClr>
                </a:solidFill>
              </a:rPr>
              <a:t>Fuente: John Hopkins Medicine </a:t>
            </a:r>
            <a:r>
              <a:rPr lang="es-MX" sz="800">
                <a:solidFill>
                  <a:schemeClr val="tx1">
                    <a:lumMod val="65000"/>
                    <a:lumOff val="35000"/>
                  </a:schemeClr>
                </a:solidFill>
              </a:rPr>
              <a:t>(14 de agosto 2020)</a:t>
            </a:r>
            <a:r>
              <a:rPr lang="es-MX" sz="1000">
                <a:solidFill>
                  <a:schemeClr val="tx1">
                    <a:lumMod val="65000"/>
                    <a:lumOff val="35000"/>
                  </a:schemeClr>
                </a:solidFill>
              </a:rPr>
              <a:t>, Informe de Salud Diario del Gobierno Mexicano </a:t>
            </a:r>
            <a:r>
              <a:rPr lang="es-MX" sz="800">
                <a:solidFill>
                  <a:schemeClr val="tx1">
                    <a:lumMod val="65000"/>
                    <a:lumOff val="35000"/>
                  </a:schemeClr>
                </a:solidFill>
              </a:rPr>
              <a:t>(viernes 16 de octubre , 2020) </a:t>
            </a:r>
            <a:r>
              <a:rPr lang="es-MX" sz="1000">
                <a:solidFill>
                  <a:schemeClr val="tx1">
                    <a:lumMod val="65000"/>
                    <a:lumOff val="35000"/>
                  </a:schemeClr>
                </a:solidFill>
              </a:rPr>
              <a:t>y Centro de Estudios Infecciosos y Política </a:t>
            </a:r>
            <a:r>
              <a:rPr lang="es-MX" sz="800">
                <a:solidFill>
                  <a:schemeClr val="tx1">
                    <a:lumMod val="65000"/>
                    <a:lumOff val="35000"/>
                  </a:schemeClr>
                </a:solidFill>
              </a:rPr>
              <a:t>(2 de mayo, 2020)</a:t>
            </a:r>
            <a:r>
              <a:rPr lang="es-MX" sz="1000">
                <a:solidFill>
                  <a:schemeClr val="tx1">
                    <a:lumMod val="65000"/>
                    <a:lumOff val="35000"/>
                  </a:schemeClr>
                </a:solidFill>
              </a:rPr>
              <a:t>.</a:t>
            </a:r>
            <a:endParaRPr lang="es-MX" sz="800">
              <a:solidFill>
                <a:schemeClr val="tx1">
                  <a:lumMod val="65000"/>
                  <a:lumOff val="35000"/>
                </a:schemeClr>
              </a:solidFill>
            </a:endParaRPr>
          </a:p>
        </p:txBody>
      </p:sp>
      <p:sp>
        <p:nvSpPr>
          <p:cNvPr id="14" name="CuadroTexto 13">
            <a:extLst>
              <a:ext uri="{FF2B5EF4-FFF2-40B4-BE49-F238E27FC236}">
                <a16:creationId xmlns:a16="http://schemas.microsoft.com/office/drawing/2014/main" id="{CEF26E8F-8B02-6B48-8811-8C33A26FA29E}"/>
              </a:ext>
            </a:extLst>
          </p:cNvPr>
          <p:cNvSpPr txBox="1"/>
          <p:nvPr/>
        </p:nvSpPr>
        <p:spPr>
          <a:xfrm>
            <a:off x="5050291" y="1632239"/>
            <a:ext cx="5989506" cy="703847"/>
          </a:xfrm>
          <a:prstGeom prst="rect">
            <a:avLst/>
          </a:prstGeom>
          <a:noFill/>
        </p:spPr>
        <p:txBody>
          <a:bodyPr wrap="square" lIns="91440" tIns="45720" rIns="91440" bIns="45720" rtlCol="0" anchor="t">
            <a:spAutoFit/>
          </a:bodyPr>
          <a:lstStyle/>
          <a:p>
            <a:pPr>
              <a:lnSpc>
                <a:spcPct val="150000"/>
              </a:lnSpc>
            </a:pPr>
            <a:r>
              <a:rPr lang="es-MX" sz="14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Un </a:t>
            </a:r>
            <a:r>
              <a:rPr lang="es-MX" sz="1400" b="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aumento </a:t>
            </a:r>
            <a:r>
              <a:rPr lang="es-MX" sz="14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de contagios </a:t>
            </a:r>
            <a:r>
              <a:rPr lang="es-MX" sz="1400" b="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sostenido</a:t>
            </a:r>
            <a:r>
              <a:rPr lang="es-MX" sz="14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tras una </a:t>
            </a:r>
            <a:r>
              <a:rPr lang="es-MX" sz="1400" b="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estabilización prolongada </a:t>
            </a:r>
            <a:r>
              <a:rPr lang="es-MX" sz="14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del número de casos diarios. </a:t>
            </a:r>
            <a:endParaRPr lang="es-ES" dirty="0"/>
          </a:p>
        </p:txBody>
      </p:sp>
      <p:sp>
        <p:nvSpPr>
          <p:cNvPr id="21" name="CuadroTexto 20">
            <a:extLst>
              <a:ext uri="{FF2B5EF4-FFF2-40B4-BE49-F238E27FC236}">
                <a16:creationId xmlns:a16="http://schemas.microsoft.com/office/drawing/2014/main" id="{7B6F5BE3-4E4C-2147-AE82-3E442A9D8477}"/>
              </a:ext>
            </a:extLst>
          </p:cNvPr>
          <p:cNvSpPr txBox="1"/>
          <p:nvPr/>
        </p:nvSpPr>
        <p:spPr>
          <a:xfrm>
            <a:off x="5050291" y="3282996"/>
            <a:ext cx="5989500" cy="738664"/>
          </a:xfrm>
          <a:prstGeom prst="rect">
            <a:avLst/>
          </a:prstGeom>
          <a:noFill/>
        </p:spPr>
        <p:txBody>
          <a:bodyPr wrap="square" rtlCol="0">
            <a:spAutoFit/>
          </a:bodyPr>
          <a:lstStyle/>
          <a:p>
            <a:pPr>
              <a:lnSpc>
                <a:spcPct val="150000"/>
              </a:lnSpc>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Las segundas olas de la </a:t>
            </a:r>
            <a:r>
              <a:rPr lang="es-MX" sz="14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Peste Bubónica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(1346 –1353) y la </a:t>
            </a:r>
            <a:r>
              <a:rPr lang="es-MX" sz="14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Gripe Española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(1918- 1920) fueron más letales y duraderas que las primeras.</a:t>
            </a:r>
          </a:p>
        </p:txBody>
      </p:sp>
      <p:sp>
        <p:nvSpPr>
          <p:cNvPr id="22" name="CuadroTexto 21">
            <a:extLst>
              <a:ext uri="{FF2B5EF4-FFF2-40B4-BE49-F238E27FC236}">
                <a16:creationId xmlns:a16="http://schemas.microsoft.com/office/drawing/2014/main" id="{EA3DB8D7-E887-CD48-B16F-73134FDCF2BF}"/>
              </a:ext>
            </a:extLst>
          </p:cNvPr>
          <p:cNvSpPr txBox="1"/>
          <p:nvPr/>
        </p:nvSpPr>
        <p:spPr>
          <a:xfrm>
            <a:off x="5050291" y="4731480"/>
            <a:ext cx="5989506" cy="1708160"/>
          </a:xfrm>
          <a:prstGeom prst="rect">
            <a:avLst/>
          </a:prstGeom>
          <a:noFill/>
        </p:spPr>
        <p:txBody>
          <a:bodyPr wrap="square" rtlCol="0">
            <a:spAutoFit/>
          </a:bodyPr>
          <a:lstStyle/>
          <a:p>
            <a:pPr>
              <a:lnSpc>
                <a:spcPct val="150000"/>
              </a:lnSpc>
            </a:pPr>
            <a:r>
              <a:rPr lang="es-MX" sz="14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Pandemias anteriores</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contagios en personas no infectadas durante primera ola, sin afectar a las que ya se habían recuperado.</a:t>
            </a:r>
          </a:p>
          <a:p>
            <a:pPr>
              <a:lnSpc>
                <a:spcPct val="150000"/>
              </a:lnSpc>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s-MX" sz="14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En esta ocasión</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no es claro que el resurgimiento de casos no pueda ser impulsado por segundas infecciones.</a:t>
            </a:r>
          </a:p>
        </p:txBody>
      </p:sp>
      <p:pic>
        <p:nvPicPr>
          <p:cNvPr id="38" name="Picture 4">
            <a:extLst>
              <a:ext uri="{FF2B5EF4-FFF2-40B4-BE49-F238E27FC236}">
                <a16:creationId xmlns:a16="http://schemas.microsoft.com/office/drawing/2014/main" id="{DB721856-3C07-4C40-878F-91B59C5AF539}"/>
              </a:ext>
            </a:extLst>
          </p:cNvPr>
          <p:cNvPicPr>
            <a:picLocks/>
          </p:cNvPicPr>
          <p:nvPr/>
        </p:nvPicPr>
        <p:blipFill>
          <a:blip r:embed="rId3"/>
          <a:stretch>
            <a:fillRect/>
          </a:stretch>
        </p:blipFill>
        <p:spPr>
          <a:xfrm>
            <a:off x="0" y="806251"/>
            <a:ext cx="12192000" cy="59181"/>
          </a:xfrm>
          <a:prstGeom prst="rect">
            <a:avLst/>
          </a:prstGeom>
        </p:spPr>
      </p:pic>
      <p:grpSp>
        <p:nvGrpSpPr>
          <p:cNvPr id="39" name="Grupo 38">
            <a:extLst>
              <a:ext uri="{FF2B5EF4-FFF2-40B4-BE49-F238E27FC236}">
                <a16:creationId xmlns:a16="http://schemas.microsoft.com/office/drawing/2014/main" id="{6B046749-FA1B-4784-AE58-9C1426FD8134}"/>
              </a:ext>
            </a:extLst>
          </p:cNvPr>
          <p:cNvGrpSpPr/>
          <p:nvPr/>
        </p:nvGrpSpPr>
        <p:grpSpPr>
          <a:xfrm>
            <a:off x="177452" y="170725"/>
            <a:ext cx="2860812" cy="477417"/>
            <a:chOff x="3515561" y="2087418"/>
            <a:chExt cx="4612439" cy="769731"/>
          </a:xfrm>
        </p:grpSpPr>
        <p:pic>
          <p:nvPicPr>
            <p:cNvPr id="40" name="Imagen 39">
              <a:extLst>
                <a:ext uri="{FF2B5EF4-FFF2-40B4-BE49-F238E27FC236}">
                  <a16:creationId xmlns:a16="http://schemas.microsoft.com/office/drawing/2014/main" id="{4EE68B8A-5E26-45C8-9B6E-1397EF0306E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1" name="Imagen 40">
              <a:extLst>
                <a:ext uri="{FF2B5EF4-FFF2-40B4-BE49-F238E27FC236}">
                  <a16:creationId xmlns:a16="http://schemas.microsoft.com/office/drawing/2014/main" id="{FCF98B67-A654-42CC-8F77-087BC5645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2" name="Conector recto 41">
              <a:extLst>
                <a:ext uri="{FF2B5EF4-FFF2-40B4-BE49-F238E27FC236}">
                  <a16:creationId xmlns:a16="http://schemas.microsoft.com/office/drawing/2014/main" id="{BA6D0390-5AB3-48AC-A4F6-0C89350D675F}"/>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5" name="Rectángulo 44">
            <a:extLst>
              <a:ext uri="{FF2B5EF4-FFF2-40B4-BE49-F238E27FC236}">
                <a16:creationId xmlns:a16="http://schemas.microsoft.com/office/drawing/2014/main" id="{81803ED9-DF3C-4A28-B1DD-2F0190C6F499}"/>
              </a:ext>
            </a:extLst>
          </p:cNvPr>
          <p:cNvSpPr/>
          <p:nvPr/>
        </p:nvSpPr>
        <p:spPr>
          <a:xfrm>
            <a:off x="3417485" y="3115797"/>
            <a:ext cx="1374417" cy="104847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Rectángulo 45">
            <a:extLst>
              <a:ext uri="{FF2B5EF4-FFF2-40B4-BE49-F238E27FC236}">
                <a16:creationId xmlns:a16="http://schemas.microsoft.com/office/drawing/2014/main" id="{9AB8591D-A351-41D2-9A8C-AF53C6928A40}"/>
              </a:ext>
            </a:extLst>
          </p:cNvPr>
          <p:cNvSpPr/>
          <p:nvPr/>
        </p:nvSpPr>
        <p:spPr>
          <a:xfrm>
            <a:off x="3403199" y="4752651"/>
            <a:ext cx="1374417" cy="104847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7" name="Conector recto 46">
            <a:extLst>
              <a:ext uri="{FF2B5EF4-FFF2-40B4-BE49-F238E27FC236}">
                <a16:creationId xmlns:a16="http://schemas.microsoft.com/office/drawing/2014/main" id="{6C135330-866E-614C-A88D-5E3E55D9B636}"/>
              </a:ext>
            </a:extLst>
          </p:cNvPr>
          <p:cNvCxnSpPr>
            <a:cxnSpLocks/>
          </p:cNvCxnSpPr>
          <p:nvPr/>
        </p:nvCxnSpPr>
        <p:spPr>
          <a:xfrm>
            <a:off x="3980159" y="2313067"/>
            <a:ext cx="0" cy="2598099"/>
          </a:xfrm>
          <a:prstGeom prst="line">
            <a:avLst/>
          </a:prstGeom>
          <a:ln w="19050" cap="flat" cmpd="sng" algn="ctr">
            <a:solidFill>
              <a:srgbClr val="FF5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Rectángulo 47">
            <a:extLst>
              <a:ext uri="{FF2B5EF4-FFF2-40B4-BE49-F238E27FC236}">
                <a16:creationId xmlns:a16="http://schemas.microsoft.com/office/drawing/2014/main" id="{845A0B42-300D-4793-BEF5-4BA33D54DA17}"/>
              </a:ext>
            </a:extLst>
          </p:cNvPr>
          <p:cNvSpPr/>
          <p:nvPr/>
        </p:nvSpPr>
        <p:spPr>
          <a:xfrm>
            <a:off x="3403199" y="1450443"/>
            <a:ext cx="1374417" cy="104847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CuadroTexto 48">
            <a:extLst>
              <a:ext uri="{FF2B5EF4-FFF2-40B4-BE49-F238E27FC236}">
                <a16:creationId xmlns:a16="http://schemas.microsoft.com/office/drawing/2014/main" id="{39155F6E-B3F5-4D91-B9D6-160048BFDB65}"/>
              </a:ext>
            </a:extLst>
          </p:cNvPr>
          <p:cNvSpPr txBox="1"/>
          <p:nvPr/>
        </p:nvSpPr>
        <p:spPr>
          <a:xfrm rot="16200000">
            <a:off x="4052692" y="1818730"/>
            <a:ext cx="1119217" cy="338554"/>
          </a:xfrm>
          <a:prstGeom prst="rect">
            <a:avLst/>
          </a:prstGeom>
          <a:noFill/>
        </p:spPr>
        <p:txBody>
          <a:bodyPr wrap="none" rtlCol="0">
            <a:spAutoFit/>
          </a:bodyPr>
          <a:lstStyle/>
          <a:p>
            <a:r>
              <a:rPr lang="es-MX" sz="1600" b="1">
                <a:solidFill>
                  <a:schemeClr val="bg1"/>
                </a:solidFill>
                <a:latin typeface="Helvetica Neue" panose="02000503000000020004"/>
              </a:rPr>
              <a:t>¿Qué es?</a:t>
            </a:r>
          </a:p>
        </p:txBody>
      </p:sp>
      <p:sp>
        <p:nvSpPr>
          <p:cNvPr id="50" name="CuadroTexto 49">
            <a:extLst>
              <a:ext uri="{FF2B5EF4-FFF2-40B4-BE49-F238E27FC236}">
                <a16:creationId xmlns:a16="http://schemas.microsoft.com/office/drawing/2014/main" id="{3E9ADC76-1154-4F20-8ECE-E49DEFA932A4}"/>
              </a:ext>
            </a:extLst>
          </p:cNvPr>
          <p:cNvSpPr txBox="1"/>
          <p:nvPr/>
        </p:nvSpPr>
        <p:spPr>
          <a:xfrm rot="16200000">
            <a:off x="4069525" y="3468374"/>
            <a:ext cx="1085554" cy="338554"/>
          </a:xfrm>
          <a:prstGeom prst="rect">
            <a:avLst/>
          </a:prstGeom>
          <a:noFill/>
        </p:spPr>
        <p:txBody>
          <a:bodyPr wrap="none" rtlCol="0">
            <a:spAutoFit/>
          </a:bodyPr>
          <a:lstStyle/>
          <a:p>
            <a:r>
              <a:rPr lang="es-MX" sz="1600" b="1">
                <a:solidFill>
                  <a:schemeClr val="bg1"/>
                </a:solidFill>
                <a:latin typeface="Helvetica Neue" panose="02000503000000020004"/>
              </a:rPr>
              <a:t>Letalidad</a:t>
            </a:r>
          </a:p>
        </p:txBody>
      </p:sp>
      <p:sp>
        <p:nvSpPr>
          <p:cNvPr id="51" name="CuadroTexto 50">
            <a:extLst>
              <a:ext uri="{FF2B5EF4-FFF2-40B4-BE49-F238E27FC236}">
                <a16:creationId xmlns:a16="http://schemas.microsoft.com/office/drawing/2014/main" id="{1B269783-5C10-4E2E-9BD8-2035917CC782}"/>
              </a:ext>
            </a:extLst>
          </p:cNvPr>
          <p:cNvSpPr txBox="1"/>
          <p:nvPr/>
        </p:nvSpPr>
        <p:spPr>
          <a:xfrm rot="16200000">
            <a:off x="4019033" y="5103943"/>
            <a:ext cx="1186543" cy="338554"/>
          </a:xfrm>
          <a:prstGeom prst="rect">
            <a:avLst/>
          </a:prstGeom>
          <a:noFill/>
        </p:spPr>
        <p:txBody>
          <a:bodyPr wrap="none" rtlCol="0">
            <a:spAutoFit/>
          </a:bodyPr>
          <a:lstStyle/>
          <a:p>
            <a:r>
              <a:rPr lang="es-MX" sz="1600" b="1">
                <a:solidFill>
                  <a:schemeClr val="bg1"/>
                </a:solidFill>
                <a:latin typeface="Helvetica Neue" panose="02000503000000020004"/>
              </a:rPr>
              <a:t>Contagios</a:t>
            </a:r>
          </a:p>
        </p:txBody>
      </p:sp>
      <p:pic>
        <p:nvPicPr>
          <p:cNvPr id="52" name="Imagen 51">
            <a:extLst>
              <a:ext uri="{FF2B5EF4-FFF2-40B4-BE49-F238E27FC236}">
                <a16:creationId xmlns:a16="http://schemas.microsoft.com/office/drawing/2014/main" id="{785CD8D7-E1A1-4D04-AD25-F461E57600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5648" y="1451313"/>
            <a:ext cx="1054926" cy="1047600"/>
          </a:xfrm>
          <a:prstGeom prst="rect">
            <a:avLst/>
          </a:prstGeom>
        </p:spPr>
      </p:pic>
      <p:pic>
        <p:nvPicPr>
          <p:cNvPr id="53" name="Imagen 52">
            <a:extLst>
              <a:ext uri="{FF2B5EF4-FFF2-40B4-BE49-F238E27FC236}">
                <a16:creationId xmlns:a16="http://schemas.microsoft.com/office/drawing/2014/main" id="{8DC671D0-A435-40F8-9FED-528AE64510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3198" y="4752111"/>
            <a:ext cx="1048469" cy="1048469"/>
          </a:xfrm>
          <a:prstGeom prst="rect">
            <a:avLst/>
          </a:prstGeom>
        </p:spPr>
      </p:pic>
      <p:pic>
        <p:nvPicPr>
          <p:cNvPr id="54" name="Imagen 53">
            <a:extLst>
              <a:ext uri="{FF2B5EF4-FFF2-40B4-BE49-F238E27FC236}">
                <a16:creationId xmlns:a16="http://schemas.microsoft.com/office/drawing/2014/main" id="{253F81D1-8E96-4DCB-B9D4-AB8A643C86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2722" y="3115258"/>
            <a:ext cx="1055802" cy="1048470"/>
          </a:xfrm>
          <a:prstGeom prst="rect">
            <a:avLst/>
          </a:prstGeom>
        </p:spPr>
      </p:pic>
    </p:spTree>
    <p:extLst>
      <p:ext uri="{BB962C8B-B14F-4D97-AF65-F5344CB8AC3E}">
        <p14:creationId xmlns:p14="http://schemas.microsoft.com/office/powerpoint/2010/main" val="1612457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ítulo 1">
            <a:extLst>
              <a:ext uri="{FF2B5EF4-FFF2-40B4-BE49-F238E27FC236}">
                <a16:creationId xmlns:a16="http://schemas.microsoft.com/office/drawing/2014/main" id="{01C9AC53-6933-E340-8AB8-CB410DBC465D}"/>
              </a:ext>
            </a:extLst>
          </p:cNvPr>
          <p:cNvSpPr txBox="1">
            <a:spLocks/>
          </p:cNvSpPr>
          <p:nvPr/>
        </p:nvSpPr>
        <p:spPr>
          <a:xfrm>
            <a:off x="8991600" y="183643"/>
            <a:ext cx="2833864"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Países en primera ola</a:t>
            </a:r>
          </a:p>
        </p:txBody>
      </p:sp>
      <p:pic>
        <p:nvPicPr>
          <p:cNvPr id="11" name="Picture 4">
            <a:extLst>
              <a:ext uri="{FF2B5EF4-FFF2-40B4-BE49-F238E27FC236}">
                <a16:creationId xmlns:a16="http://schemas.microsoft.com/office/drawing/2014/main" id="{EE2FB973-FD71-4678-BABF-3407F00CD076}"/>
              </a:ext>
            </a:extLst>
          </p:cNvPr>
          <p:cNvPicPr>
            <a:picLocks/>
          </p:cNvPicPr>
          <p:nvPr/>
        </p:nvPicPr>
        <p:blipFill>
          <a:blip r:embed="rId3"/>
          <a:stretch>
            <a:fillRect/>
          </a:stretch>
        </p:blipFill>
        <p:spPr>
          <a:xfrm>
            <a:off x="0" y="806251"/>
            <a:ext cx="12192000" cy="59181"/>
          </a:xfrm>
          <a:prstGeom prst="rect">
            <a:avLst/>
          </a:prstGeom>
        </p:spPr>
      </p:pic>
      <p:grpSp>
        <p:nvGrpSpPr>
          <p:cNvPr id="12" name="Grupo 11">
            <a:extLst>
              <a:ext uri="{FF2B5EF4-FFF2-40B4-BE49-F238E27FC236}">
                <a16:creationId xmlns:a16="http://schemas.microsoft.com/office/drawing/2014/main" id="{4BC16992-AE0E-479A-8A4B-8A120D0C4599}"/>
              </a:ext>
            </a:extLst>
          </p:cNvPr>
          <p:cNvGrpSpPr/>
          <p:nvPr/>
        </p:nvGrpSpPr>
        <p:grpSpPr>
          <a:xfrm>
            <a:off x="177452" y="170725"/>
            <a:ext cx="2860812" cy="477417"/>
            <a:chOff x="3515561" y="2087418"/>
            <a:chExt cx="4612439" cy="769731"/>
          </a:xfrm>
        </p:grpSpPr>
        <p:pic>
          <p:nvPicPr>
            <p:cNvPr id="13" name="Imagen 12">
              <a:extLst>
                <a:ext uri="{FF2B5EF4-FFF2-40B4-BE49-F238E27FC236}">
                  <a16:creationId xmlns:a16="http://schemas.microsoft.com/office/drawing/2014/main" id="{9A817C19-FE33-45AD-B9A3-FD6DFAE8E77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14" name="Imagen 13">
              <a:extLst>
                <a:ext uri="{FF2B5EF4-FFF2-40B4-BE49-F238E27FC236}">
                  <a16:creationId xmlns:a16="http://schemas.microsoft.com/office/drawing/2014/main" id="{4D2B3824-83C7-4CE8-BE9F-222BE49375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15" name="Conector recto 14">
              <a:extLst>
                <a:ext uri="{FF2B5EF4-FFF2-40B4-BE49-F238E27FC236}">
                  <a16:creationId xmlns:a16="http://schemas.microsoft.com/office/drawing/2014/main" id="{A8350EE2-347D-4AE6-BE54-2C6DE3D87B64}"/>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upo 2">
            <a:extLst>
              <a:ext uri="{FF2B5EF4-FFF2-40B4-BE49-F238E27FC236}">
                <a16:creationId xmlns:a16="http://schemas.microsoft.com/office/drawing/2014/main" id="{CE6EAA1C-9DFF-4724-8208-1C10475B122D}"/>
              </a:ext>
            </a:extLst>
          </p:cNvPr>
          <p:cNvGrpSpPr/>
          <p:nvPr/>
        </p:nvGrpSpPr>
        <p:grpSpPr>
          <a:xfrm>
            <a:off x="8401792" y="187163"/>
            <a:ext cx="542302" cy="555402"/>
            <a:chOff x="8103374" y="118862"/>
            <a:chExt cx="542302" cy="555402"/>
          </a:xfrm>
        </p:grpSpPr>
        <p:sp>
          <p:nvSpPr>
            <p:cNvPr id="16" name="Rectángulo 15">
              <a:extLst>
                <a:ext uri="{FF2B5EF4-FFF2-40B4-BE49-F238E27FC236}">
                  <a16:creationId xmlns:a16="http://schemas.microsoft.com/office/drawing/2014/main" id="{A2C3FF0E-AEBA-4E18-8220-AACA1166010F}"/>
                </a:ext>
              </a:extLst>
            </p:cNvPr>
            <p:cNvSpPr/>
            <p:nvPr/>
          </p:nvSpPr>
          <p:spPr>
            <a:xfrm>
              <a:off x="8146128" y="118862"/>
              <a:ext cx="499548" cy="542753"/>
            </a:xfrm>
            <a:prstGeom prst="rect">
              <a:avLst/>
            </a:prstGeom>
            <a:solidFill>
              <a:srgbClr val="886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a:extLst>
                <a:ext uri="{FF2B5EF4-FFF2-40B4-BE49-F238E27FC236}">
                  <a16:creationId xmlns:a16="http://schemas.microsoft.com/office/drawing/2014/main" id="{C032C722-C203-4ADC-A1A7-9885A94F70F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103374" y="133819"/>
              <a:ext cx="542302" cy="540445"/>
            </a:xfrm>
            <a:prstGeom prst="rect">
              <a:avLst/>
            </a:prstGeom>
          </p:spPr>
        </p:pic>
      </p:grpSp>
      <p:pic>
        <p:nvPicPr>
          <p:cNvPr id="4098" name="Picture 2" descr="Portada de New Indian Express (In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0532" y="1077030"/>
            <a:ext cx="3716909" cy="4799432"/>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20"/>
          <p:cNvSpPr/>
          <p:nvPr/>
        </p:nvSpPr>
        <p:spPr>
          <a:xfrm>
            <a:off x="8055111" y="874548"/>
            <a:ext cx="4041619" cy="1015663"/>
          </a:xfrm>
          <a:prstGeom prst="rect">
            <a:avLst/>
          </a:prstGeom>
        </p:spPr>
        <p:txBody>
          <a:bodyPr wrap="square">
            <a:spAutoFit/>
          </a:bodyPr>
          <a:lstStyle/>
          <a:p>
            <a:pPr lvl="0" eaLnBrk="0" fontAlgn="base" hangingPunct="0">
              <a:spcBef>
                <a:spcPct val="0"/>
              </a:spcBef>
              <a:spcAft>
                <a:spcPct val="0"/>
              </a:spcAft>
            </a:pPr>
            <a:r>
              <a:rPr lang="es-MX" altLang="es-MX" sz="1500" dirty="0">
                <a:solidFill>
                  <a:srgbClr val="808080"/>
                </a:solidFill>
                <a:latin typeface="Helvetica Neue" panose="02000503000000020004"/>
              </a:rPr>
              <a:t>“Catar extiende las reglas de cuarentena a los viajeros hasta el 31 de diciembre”</a:t>
            </a:r>
          </a:p>
          <a:p>
            <a:pPr lvl="0" eaLnBrk="0" fontAlgn="base" hangingPunct="0">
              <a:spcBef>
                <a:spcPct val="0"/>
              </a:spcBef>
              <a:spcAft>
                <a:spcPct val="0"/>
              </a:spcAft>
            </a:pPr>
            <a:endParaRPr lang="es-MX" altLang="es-MX" sz="1500" dirty="0">
              <a:solidFill>
                <a:srgbClr val="808080"/>
              </a:solidFill>
              <a:latin typeface="Helvetica Neue" panose="02000503000000020004"/>
            </a:endParaRPr>
          </a:p>
          <a:p>
            <a:pPr lvl="0" eaLnBrk="0" fontAlgn="base" hangingPunct="0">
              <a:spcBef>
                <a:spcPct val="0"/>
              </a:spcBef>
              <a:spcAft>
                <a:spcPct val="0"/>
              </a:spcAft>
            </a:pPr>
            <a:r>
              <a:rPr lang="es-MX" altLang="es-MX" sz="1500" b="1" dirty="0">
                <a:solidFill>
                  <a:srgbClr val="C00000"/>
                </a:solidFill>
                <a:latin typeface="Helvetica Neue" panose="02000503000000020004"/>
              </a:rPr>
              <a:t>-13 de octubre</a:t>
            </a:r>
          </a:p>
        </p:txBody>
      </p:sp>
      <p:sp>
        <p:nvSpPr>
          <p:cNvPr id="22" name="Rectángulo 21"/>
          <p:cNvSpPr/>
          <p:nvPr/>
        </p:nvSpPr>
        <p:spPr>
          <a:xfrm>
            <a:off x="177452" y="5530818"/>
            <a:ext cx="3427896" cy="1246495"/>
          </a:xfrm>
          <a:prstGeom prst="rect">
            <a:avLst/>
          </a:prstGeom>
        </p:spPr>
        <p:txBody>
          <a:bodyPr wrap="square">
            <a:spAutoFit/>
          </a:bodyPr>
          <a:lstStyle/>
          <a:p>
            <a:pPr lvl="0" eaLnBrk="0" fontAlgn="base" hangingPunct="0">
              <a:spcBef>
                <a:spcPct val="0"/>
              </a:spcBef>
              <a:spcAft>
                <a:spcPct val="0"/>
              </a:spcAft>
            </a:pPr>
            <a:r>
              <a:rPr lang="es-MX" altLang="es-MX" sz="1500" dirty="0">
                <a:solidFill>
                  <a:srgbClr val="808080"/>
                </a:solidFill>
                <a:latin typeface="Helvetica Neue" panose="02000503000000020004"/>
              </a:rPr>
              <a:t>“El país tiene una alza de casos de COVID en Río, Sao Paulo y en nueve capitales: se teme a una segunda ola”</a:t>
            </a:r>
          </a:p>
          <a:p>
            <a:pPr lvl="0" eaLnBrk="0" fontAlgn="base" hangingPunct="0">
              <a:spcBef>
                <a:spcPct val="0"/>
              </a:spcBef>
              <a:spcAft>
                <a:spcPct val="0"/>
              </a:spcAft>
            </a:pPr>
            <a:endParaRPr lang="es-MX" altLang="es-MX" sz="1500" dirty="0">
              <a:solidFill>
                <a:srgbClr val="808080"/>
              </a:solidFill>
              <a:latin typeface="Helvetica Neue" panose="02000503000000020004"/>
            </a:endParaRPr>
          </a:p>
          <a:p>
            <a:pPr lvl="0" eaLnBrk="0" fontAlgn="base" hangingPunct="0">
              <a:spcBef>
                <a:spcPct val="0"/>
              </a:spcBef>
              <a:spcAft>
                <a:spcPct val="0"/>
              </a:spcAft>
            </a:pPr>
            <a:r>
              <a:rPr lang="es-MX" altLang="es-MX" sz="1500" b="1" dirty="0">
                <a:solidFill>
                  <a:srgbClr val="C00000"/>
                </a:solidFill>
                <a:latin typeface="Helvetica Neue" panose="02000503000000020004"/>
              </a:rPr>
              <a:t>-21 de octubre</a:t>
            </a:r>
          </a:p>
        </p:txBody>
      </p:sp>
      <p:pic>
        <p:nvPicPr>
          <p:cNvPr id="4100" name="Picture 4" descr="Portada de O Globo (Brasil)"/>
          <p:cNvPicPr>
            <a:picLocks noChangeAspect="1" noChangeArrowheads="1"/>
          </p:cNvPicPr>
          <p:nvPr/>
        </p:nvPicPr>
        <p:blipFill rotWithShape="1">
          <a:blip r:embed="rId8">
            <a:extLst>
              <a:ext uri="{28A0092B-C50C-407E-A947-70E740481C1C}">
                <a14:useLocalDpi xmlns:a14="http://schemas.microsoft.com/office/drawing/2010/main" val="0"/>
              </a:ext>
            </a:extLst>
          </a:blip>
          <a:srcRect b="34471"/>
          <a:stretch/>
        </p:blipFill>
        <p:spPr bwMode="auto">
          <a:xfrm>
            <a:off x="95269" y="959256"/>
            <a:ext cx="3648049" cy="457156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9"/>
          <a:srcRect r="2701"/>
          <a:stretch/>
        </p:blipFill>
        <p:spPr>
          <a:xfrm>
            <a:off x="7776787" y="1925453"/>
            <a:ext cx="3957763" cy="4540661"/>
          </a:xfrm>
          <a:prstGeom prst="rect">
            <a:avLst/>
          </a:prstGeom>
        </p:spPr>
      </p:pic>
      <p:sp>
        <p:nvSpPr>
          <p:cNvPr id="23" name="Rectángulo 22"/>
          <p:cNvSpPr/>
          <p:nvPr/>
        </p:nvSpPr>
        <p:spPr>
          <a:xfrm>
            <a:off x="3687531" y="5851104"/>
            <a:ext cx="3932500" cy="1015663"/>
          </a:xfrm>
          <a:prstGeom prst="rect">
            <a:avLst/>
          </a:prstGeom>
        </p:spPr>
        <p:txBody>
          <a:bodyPr wrap="square">
            <a:spAutoFit/>
          </a:bodyPr>
          <a:lstStyle/>
          <a:p>
            <a:pPr lvl="0" eaLnBrk="0" fontAlgn="base" hangingPunct="0">
              <a:spcBef>
                <a:spcPct val="0"/>
              </a:spcBef>
              <a:spcAft>
                <a:spcPct val="0"/>
              </a:spcAft>
            </a:pPr>
            <a:r>
              <a:rPr lang="es-MX" altLang="es-MX" sz="1500" dirty="0">
                <a:solidFill>
                  <a:srgbClr val="808080"/>
                </a:solidFill>
                <a:latin typeface="Helvetica Neue" panose="02000503000000020004"/>
              </a:rPr>
              <a:t>“Se aprueba una nueva política contra el COVID, dice Modi (el primer ministro)”</a:t>
            </a:r>
          </a:p>
          <a:p>
            <a:pPr lvl="0" eaLnBrk="0" fontAlgn="base" hangingPunct="0">
              <a:spcBef>
                <a:spcPct val="0"/>
              </a:spcBef>
              <a:spcAft>
                <a:spcPct val="0"/>
              </a:spcAft>
            </a:pPr>
            <a:endParaRPr lang="es-MX" altLang="es-MX" sz="1500" dirty="0">
              <a:solidFill>
                <a:srgbClr val="808080"/>
              </a:solidFill>
              <a:latin typeface="Helvetica Neue" panose="02000503000000020004"/>
            </a:endParaRPr>
          </a:p>
          <a:p>
            <a:pPr lvl="0" eaLnBrk="0" fontAlgn="base" hangingPunct="0">
              <a:spcBef>
                <a:spcPct val="0"/>
              </a:spcBef>
              <a:spcAft>
                <a:spcPct val="0"/>
              </a:spcAft>
            </a:pPr>
            <a:r>
              <a:rPr lang="es-MX" altLang="es-MX" sz="1500" b="1" dirty="0">
                <a:solidFill>
                  <a:srgbClr val="C00000"/>
                </a:solidFill>
                <a:latin typeface="Helvetica Neue" panose="02000503000000020004"/>
              </a:rPr>
              <a:t>-12 de noviembre</a:t>
            </a:r>
          </a:p>
        </p:txBody>
      </p:sp>
      <p:sp>
        <p:nvSpPr>
          <p:cNvPr id="24" name="Rectángulo 23"/>
          <p:cNvSpPr/>
          <p:nvPr/>
        </p:nvSpPr>
        <p:spPr>
          <a:xfrm>
            <a:off x="11392790" y="6500314"/>
            <a:ext cx="341760" cy="276999"/>
          </a:xfrm>
          <a:prstGeom prst="rect">
            <a:avLst/>
          </a:prstGeom>
        </p:spPr>
        <p:txBody>
          <a:bodyPr wrap="none">
            <a:spAutoFit/>
          </a:bodyPr>
          <a:lstStyle/>
          <a:p>
            <a:pPr lvl="0" algn="r"/>
            <a:r>
              <a:rPr lang="es-MX" sz="1200" dirty="0">
                <a:solidFill>
                  <a:prstClr val="black">
                    <a:tint val="75000"/>
                  </a:prstClr>
                </a:solidFill>
              </a:rPr>
              <a:t>20</a:t>
            </a:r>
          </a:p>
        </p:txBody>
      </p:sp>
    </p:spTree>
    <p:extLst>
      <p:ext uri="{BB962C8B-B14F-4D97-AF65-F5344CB8AC3E}">
        <p14:creationId xmlns:p14="http://schemas.microsoft.com/office/powerpoint/2010/main" val="2398281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7AD09C3-C692-46FA-9C4A-432A97891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458" y="914960"/>
            <a:ext cx="9717044" cy="5757684"/>
          </a:xfrm>
          <a:prstGeom prst="rect">
            <a:avLst/>
          </a:prstGeom>
        </p:spPr>
      </p:pic>
      <p:sp>
        <p:nvSpPr>
          <p:cNvPr id="25" name="Título 1">
            <a:extLst>
              <a:ext uri="{FF2B5EF4-FFF2-40B4-BE49-F238E27FC236}">
                <a16:creationId xmlns:a16="http://schemas.microsoft.com/office/drawing/2014/main" id="{01C9AC53-6933-E340-8AB8-CB410DBC465D}"/>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Países en primera ola</a:t>
            </a:r>
          </a:p>
        </p:txBody>
      </p:sp>
      <p:sp>
        <p:nvSpPr>
          <p:cNvPr id="9" name="CuadroTexto 8">
            <a:extLst>
              <a:ext uri="{FF2B5EF4-FFF2-40B4-BE49-F238E27FC236}">
                <a16:creationId xmlns:a16="http://schemas.microsoft.com/office/drawing/2014/main" id="{383F7B44-8B25-4697-A371-A02AFECD9808}"/>
              </a:ext>
            </a:extLst>
          </p:cNvPr>
          <p:cNvSpPr txBox="1"/>
          <p:nvPr/>
        </p:nvSpPr>
        <p:spPr>
          <a:xfrm>
            <a:off x="276725" y="6507131"/>
            <a:ext cx="6740984" cy="246221"/>
          </a:xfrm>
          <a:prstGeom prst="rect">
            <a:avLst/>
          </a:prstGeom>
          <a:noFill/>
        </p:spPr>
        <p:txBody>
          <a:bodyPr wrap="square" lIns="91440" tIns="45720" rIns="91440" bIns="45720" rtlCol="0" anchor="t">
            <a:spAutoFit/>
          </a:bodyPr>
          <a:lstStyle/>
          <a:p>
            <a:r>
              <a:rPr lang="es-MX" sz="10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Fuente: </a:t>
            </a:r>
            <a:r>
              <a:rPr lang="es-MX" sz="10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Our</a:t>
            </a:r>
            <a:r>
              <a:rPr lang="es-MX" sz="10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10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World</a:t>
            </a:r>
            <a:r>
              <a:rPr lang="es-MX" sz="10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in Data (16 de noviembre de 2020). </a:t>
            </a:r>
            <a:r>
              <a:rPr lang="es-MX" sz="10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Policy</a:t>
            </a:r>
            <a:r>
              <a:rPr lang="es-MX" sz="10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Responses </a:t>
            </a:r>
            <a:r>
              <a:rPr lang="es-MX" sz="10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a:t>
            </a:r>
            <a:r>
              <a:rPr lang="es-MX" sz="10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a:t>
            </a:r>
          </a:p>
        </p:txBody>
      </p:sp>
      <p:pic>
        <p:nvPicPr>
          <p:cNvPr id="3" name="Imagen 2">
            <a:extLst>
              <a:ext uri="{FF2B5EF4-FFF2-40B4-BE49-F238E27FC236}">
                <a16:creationId xmlns:a16="http://schemas.microsoft.com/office/drawing/2014/main" id="{7EF9D55A-7155-49AB-A422-8C2E61C97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4717" y="4740449"/>
            <a:ext cx="364756" cy="230026"/>
          </a:xfrm>
          <a:prstGeom prst="rect">
            <a:avLst/>
          </a:prstGeom>
        </p:spPr>
      </p:pic>
      <p:pic>
        <p:nvPicPr>
          <p:cNvPr id="5" name="Imagen 4">
            <a:extLst>
              <a:ext uri="{FF2B5EF4-FFF2-40B4-BE49-F238E27FC236}">
                <a16:creationId xmlns:a16="http://schemas.microsoft.com/office/drawing/2014/main" id="{127871F7-0F50-4556-AC84-A1938A8D3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919" y="3878799"/>
            <a:ext cx="364756" cy="230026"/>
          </a:xfrm>
          <a:prstGeom prst="rect">
            <a:avLst/>
          </a:prstGeom>
        </p:spPr>
      </p:pic>
      <p:pic>
        <p:nvPicPr>
          <p:cNvPr id="12" name="Imagen 11">
            <a:extLst>
              <a:ext uri="{FF2B5EF4-FFF2-40B4-BE49-F238E27FC236}">
                <a16:creationId xmlns:a16="http://schemas.microsoft.com/office/drawing/2014/main" id="{A8F2CC8C-40C3-4196-9B7E-7134B42CE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3677" y="5728814"/>
            <a:ext cx="382080" cy="239246"/>
          </a:xfrm>
          <a:prstGeom prst="rect">
            <a:avLst/>
          </a:prstGeom>
        </p:spPr>
      </p:pic>
      <p:pic>
        <p:nvPicPr>
          <p:cNvPr id="16" name="Imagen 15">
            <a:extLst>
              <a:ext uri="{FF2B5EF4-FFF2-40B4-BE49-F238E27FC236}">
                <a16:creationId xmlns:a16="http://schemas.microsoft.com/office/drawing/2014/main" id="{4EE8A6AF-B5AB-4E88-8A3E-15BDECED83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1144" y="948350"/>
            <a:ext cx="332773" cy="464904"/>
          </a:xfrm>
          <a:prstGeom prst="rect">
            <a:avLst/>
          </a:prstGeom>
        </p:spPr>
      </p:pic>
      <p:pic>
        <p:nvPicPr>
          <p:cNvPr id="19" name="Picture 4">
            <a:extLst>
              <a:ext uri="{FF2B5EF4-FFF2-40B4-BE49-F238E27FC236}">
                <a16:creationId xmlns:a16="http://schemas.microsoft.com/office/drawing/2014/main" id="{39E1A21D-86B1-46C7-BFED-60E346D463E6}"/>
              </a:ext>
            </a:extLst>
          </p:cNvPr>
          <p:cNvPicPr>
            <a:picLocks/>
          </p:cNvPicPr>
          <p:nvPr/>
        </p:nvPicPr>
        <p:blipFill>
          <a:blip r:embed="rId7"/>
          <a:stretch>
            <a:fillRect/>
          </a:stretch>
        </p:blipFill>
        <p:spPr>
          <a:xfrm>
            <a:off x="0" y="806251"/>
            <a:ext cx="12192000" cy="59181"/>
          </a:xfrm>
          <a:prstGeom prst="rect">
            <a:avLst/>
          </a:prstGeom>
        </p:spPr>
      </p:pic>
      <p:grpSp>
        <p:nvGrpSpPr>
          <p:cNvPr id="20" name="Grupo 19">
            <a:extLst>
              <a:ext uri="{FF2B5EF4-FFF2-40B4-BE49-F238E27FC236}">
                <a16:creationId xmlns:a16="http://schemas.microsoft.com/office/drawing/2014/main" id="{353FD704-A21F-44F7-8D77-FAB5284A16AA}"/>
              </a:ext>
            </a:extLst>
          </p:cNvPr>
          <p:cNvGrpSpPr/>
          <p:nvPr/>
        </p:nvGrpSpPr>
        <p:grpSpPr>
          <a:xfrm>
            <a:off x="179048" y="170725"/>
            <a:ext cx="2860812" cy="477417"/>
            <a:chOff x="3515561" y="2087418"/>
            <a:chExt cx="4612439" cy="769731"/>
          </a:xfrm>
        </p:grpSpPr>
        <p:pic>
          <p:nvPicPr>
            <p:cNvPr id="21" name="Imagen 20">
              <a:extLst>
                <a:ext uri="{FF2B5EF4-FFF2-40B4-BE49-F238E27FC236}">
                  <a16:creationId xmlns:a16="http://schemas.microsoft.com/office/drawing/2014/main" id="{A73E075C-B1B9-4465-8671-E997184350E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22" name="Imagen 21">
              <a:extLst>
                <a:ext uri="{FF2B5EF4-FFF2-40B4-BE49-F238E27FC236}">
                  <a16:creationId xmlns:a16="http://schemas.microsoft.com/office/drawing/2014/main" id="{042A0B34-E7D2-4569-A2A6-81133FAD79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23" name="Conector recto 22">
              <a:extLst>
                <a:ext uri="{FF2B5EF4-FFF2-40B4-BE49-F238E27FC236}">
                  <a16:creationId xmlns:a16="http://schemas.microsoft.com/office/drawing/2014/main" id="{9F048DDA-2D6D-4CF3-9188-7223D44DCE8D}"/>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 name="CuadroTexto 5">
            <a:extLst>
              <a:ext uri="{FF2B5EF4-FFF2-40B4-BE49-F238E27FC236}">
                <a16:creationId xmlns:a16="http://schemas.microsoft.com/office/drawing/2014/main" id="{DFF26B0D-B09B-46B7-940C-0BFADA9BCE2C}"/>
              </a:ext>
            </a:extLst>
          </p:cNvPr>
          <p:cNvSpPr txBox="1"/>
          <p:nvPr/>
        </p:nvSpPr>
        <p:spPr>
          <a:xfrm>
            <a:off x="10148772" y="4085526"/>
            <a:ext cx="708770" cy="276999"/>
          </a:xfrm>
          <a:prstGeom prst="rect">
            <a:avLst/>
          </a:prstGeom>
          <a:noFill/>
        </p:spPr>
        <p:txBody>
          <a:bodyPr wrap="square" rtlCol="0">
            <a:spAutoFit/>
          </a:bodyPr>
          <a:lstStyle/>
          <a:p>
            <a:r>
              <a:rPr lang="es-MX" sz="1200" b="1">
                <a:solidFill>
                  <a:srgbClr val="9F7040"/>
                </a:solidFill>
                <a:latin typeface="Helvetica-Light" panose="020B0404020202030204" pitchFamily="34" charset="0"/>
              </a:rPr>
              <a:t>India</a:t>
            </a:r>
          </a:p>
        </p:txBody>
      </p:sp>
      <p:sp>
        <p:nvSpPr>
          <p:cNvPr id="7" name="CuadroTexto 6">
            <a:extLst>
              <a:ext uri="{FF2B5EF4-FFF2-40B4-BE49-F238E27FC236}">
                <a16:creationId xmlns:a16="http://schemas.microsoft.com/office/drawing/2014/main" id="{5261D690-CC59-4956-8144-FAF6404920B7}"/>
              </a:ext>
            </a:extLst>
          </p:cNvPr>
          <p:cNvSpPr txBox="1"/>
          <p:nvPr/>
        </p:nvSpPr>
        <p:spPr>
          <a:xfrm>
            <a:off x="10240534" y="4716775"/>
            <a:ext cx="708770" cy="276999"/>
          </a:xfrm>
          <a:prstGeom prst="rect">
            <a:avLst/>
          </a:prstGeom>
          <a:noFill/>
        </p:spPr>
        <p:txBody>
          <a:bodyPr wrap="square" rtlCol="0">
            <a:spAutoFit/>
          </a:bodyPr>
          <a:lstStyle/>
          <a:p>
            <a:r>
              <a:rPr lang="es-MX" sz="1200" b="1">
                <a:solidFill>
                  <a:srgbClr val="986400"/>
                </a:solidFill>
                <a:latin typeface="Helvetica-Light" panose="020B0404020202030204" pitchFamily="34" charset="0"/>
              </a:rPr>
              <a:t>Brasil</a:t>
            </a:r>
          </a:p>
        </p:txBody>
      </p:sp>
      <p:sp>
        <p:nvSpPr>
          <p:cNvPr id="8" name="CuadroTexto 7">
            <a:extLst>
              <a:ext uri="{FF2B5EF4-FFF2-40B4-BE49-F238E27FC236}">
                <a16:creationId xmlns:a16="http://schemas.microsoft.com/office/drawing/2014/main" id="{A0025017-E4D5-4D7F-BFA0-D316014D802A}"/>
              </a:ext>
            </a:extLst>
          </p:cNvPr>
          <p:cNvSpPr txBox="1"/>
          <p:nvPr/>
        </p:nvSpPr>
        <p:spPr>
          <a:xfrm>
            <a:off x="10155295" y="5752113"/>
            <a:ext cx="708770" cy="276999"/>
          </a:xfrm>
          <a:prstGeom prst="rect">
            <a:avLst/>
          </a:prstGeom>
          <a:noFill/>
        </p:spPr>
        <p:txBody>
          <a:bodyPr wrap="square" rtlCol="0">
            <a:spAutoFit/>
          </a:bodyPr>
          <a:lstStyle/>
          <a:p>
            <a:r>
              <a:rPr lang="es-MX" sz="1200" b="1">
                <a:solidFill>
                  <a:srgbClr val="916C47"/>
                </a:solidFill>
                <a:latin typeface="Helvetica-Light" panose="020B0404020202030204" pitchFamily="34" charset="0"/>
              </a:rPr>
              <a:t>Catar</a:t>
            </a:r>
          </a:p>
        </p:txBody>
      </p:sp>
      <p:grpSp>
        <p:nvGrpSpPr>
          <p:cNvPr id="24" name="Grupo 23">
            <a:extLst>
              <a:ext uri="{FF2B5EF4-FFF2-40B4-BE49-F238E27FC236}">
                <a16:creationId xmlns:a16="http://schemas.microsoft.com/office/drawing/2014/main" id="{8DFB8E2A-E295-489C-9945-39B1944204B3}"/>
              </a:ext>
            </a:extLst>
          </p:cNvPr>
          <p:cNvGrpSpPr/>
          <p:nvPr/>
        </p:nvGrpSpPr>
        <p:grpSpPr>
          <a:xfrm>
            <a:off x="8627931" y="117440"/>
            <a:ext cx="542302" cy="555402"/>
            <a:chOff x="8103374" y="118862"/>
            <a:chExt cx="542302" cy="555402"/>
          </a:xfrm>
        </p:grpSpPr>
        <p:sp>
          <p:nvSpPr>
            <p:cNvPr id="26" name="Rectángulo 25">
              <a:extLst>
                <a:ext uri="{FF2B5EF4-FFF2-40B4-BE49-F238E27FC236}">
                  <a16:creationId xmlns:a16="http://schemas.microsoft.com/office/drawing/2014/main" id="{04203C1A-4525-4C8B-A5D8-B0F843AF0F0E}"/>
                </a:ext>
              </a:extLst>
            </p:cNvPr>
            <p:cNvSpPr/>
            <p:nvPr/>
          </p:nvSpPr>
          <p:spPr>
            <a:xfrm>
              <a:off x="8146128" y="118862"/>
              <a:ext cx="499548" cy="542753"/>
            </a:xfrm>
            <a:prstGeom prst="rect">
              <a:avLst/>
            </a:prstGeom>
            <a:solidFill>
              <a:srgbClr val="886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7" name="Imagen 26">
              <a:extLst>
                <a:ext uri="{FF2B5EF4-FFF2-40B4-BE49-F238E27FC236}">
                  <a16:creationId xmlns:a16="http://schemas.microsoft.com/office/drawing/2014/main" id="{43AC0BB3-1D1E-4E27-A405-D2CF126001F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03374" y="133819"/>
              <a:ext cx="542302" cy="540445"/>
            </a:xfrm>
            <a:prstGeom prst="rect">
              <a:avLst/>
            </a:prstGeom>
          </p:spPr>
        </p:pic>
      </p:grpSp>
      <p:sp>
        <p:nvSpPr>
          <p:cNvPr id="28" name="Rectángulo 27"/>
          <p:cNvSpPr/>
          <p:nvPr/>
        </p:nvSpPr>
        <p:spPr>
          <a:xfrm>
            <a:off x="11358405" y="6462140"/>
            <a:ext cx="341760" cy="276999"/>
          </a:xfrm>
          <a:prstGeom prst="rect">
            <a:avLst/>
          </a:prstGeom>
        </p:spPr>
        <p:txBody>
          <a:bodyPr wrap="none">
            <a:spAutoFit/>
          </a:bodyPr>
          <a:lstStyle/>
          <a:p>
            <a:pPr lvl="0" algn="r"/>
            <a:r>
              <a:rPr lang="es-MX" sz="1200" dirty="0">
                <a:solidFill>
                  <a:prstClr val="black">
                    <a:tint val="75000"/>
                  </a:prstClr>
                </a:solidFill>
              </a:rPr>
              <a:t>21</a:t>
            </a:r>
          </a:p>
        </p:txBody>
      </p:sp>
    </p:spTree>
    <p:extLst>
      <p:ext uri="{BB962C8B-B14F-4D97-AF65-F5344CB8AC3E}">
        <p14:creationId xmlns:p14="http://schemas.microsoft.com/office/powerpoint/2010/main" val="3877254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a:extLst>
              <a:ext uri="{FF2B5EF4-FFF2-40B4-BE49-F238E27FC236}">
                <a16:creationId xmlns:a16="http://schemas.microsoft.com/office/drawing/2014/main" id="{01C9AC53-6933-E340-8AB8-CB410DBC465D}"/>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Países en primera ola</a:t>
            </a:r>
          </a:p>
        </p:txBody>
      </p:sp>
      <p:sp>
        <p:nvSpPr>
          <p:cNvPr id="20" name="CuadroTexto 19">
            <a:extLst>
              <a:ext uri="{FF2B5EF4-FFF2-40B4-BE49-F238E27FC236}">
                <a16:creationId xmlns:a16="http://schemas.microsoft.com/office/drawing/2014/main" id="{27A7F91E-A9E9-4E7E-B1C0-A09AE6002C89}"/>
              </a:ext>
            </a:extLst>
          </p:cNvPr>
          <p:cNvSpPr txBox="1"/>
          <p:nvPr/>
        </p:nvSpPr>
        <p:spPr>
          <a:xfrm>
            <a:off x="300789" y="6536440"/>
            <a:ext cx="7097538" cy="215444"/>
          </a:xfrm>
          <a:prstGeom prst="rect">
            <a:avLst/>
          </a:prstGeom>
          <a:noFill/>
        </p:spPr>
        <p:txBody>
          <a:bodyPr wrap="square" lIns="91440" tIns="45720" rIns="91440" bIns="45720" rtlCol="0" anchor="t">
            <a:spAutoFit/>
          </a:bodyPr>
          <a:lstStyle/>
          <a:p>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endParaRPr lang="es-MX" sz="800">
              <a:solidFill>
                <a:schemeClr val="tx1">
                  <a:lumMod val="65000"/>
                  <a:lumOff val="35000"/>
                </a:schemeClr>
              </a:solidFill>
              <a:latin typeface="Helvetica Neue"/>
              <a:ea typeface="Helvetica Neue" panose="02000503000000020004" pitchFamily="2" charset="0"/>
              <a:cs typeface="Helvetica Neue" panose="02000503000000020004" pitchFamily="2" charset="0"/>
            </a:endParaRPr>
          </a:p>
        </p:txBody>
      </p:sp>
      <p:pic>
        <p:nvPicPr>
          <p:cNvPr id="29" name="Picture 4">
            <a:extLst>
              <a:ext uri="{FF2B5EF4-FFF2-40B4-BE49-F238E27FC236}">
                <a16:creationId xmlns:a16="http://schemas.microsoft.com/office/drawing/2014/main" id="{1D194A27-BC33-4F18-82F0-3D4FE2CDBD5B}"/>
              </a:ext>
            </a:extLst>
          </p:cNvPr>
          <p:cNvPicPr>
            <a:picLocks/>
          </p:cNvPicPr>
          <p:nvPr/>
        </p:nvPicPr>
        <p:blipFill>
          <a:blip r:embed="rId2"/>
          <a:stretch>
            <a:fillRect/>
          </a:stretch>
        </p:blipFill>
        <p:spPr>
          <a:xfrm>
            <a:off x="0" y="806251"/>
            <a:ext cx="12192000" cy="59181"/>
          </a:xfrm>
          <a:prstGeom prst="rect">
            <a:avLst/>
          </a:prstGeom>
        </p:spPr>
      </p:pic>
      <p:grpSp>
        <p:nvGrpSpPr>
          <p:cNvPr id="30" name="Grupo 29">
            <a:extLst>
              <a:ext uri="{FF2B5EF4-FFF2-40B4-BE49-F238E27FC236}">
                <a16:creationId xmlns:a16="http://schemas.microsoft.com/office/drawing/2014/main" id="{96B37757-83F3-45B7-8783-4C392397819D}"/>
              </a:ext>
            </a:extLst>
          </p:cNvPr>
          <p:cNvGrpSpPr/>
          <p:nvPr/>
        </p:nvGrpSpPr>
        <p:grpSpPr>
          <a:xfrm>
            <a:off x="177452" y="170725"/>
            <a:ext cx="2860812" cy="477417"/>
            <a:chOff x="3515561" y="2087418"/>
            <a:chExt cx="4612439" cy="769731"/>
          </a:xfrm>
        </p:grpSpPr>
        <p:pic>
          <p:nvPicPr>
            <p:cNvPr id="31" name="Imagen 30">
              <a:extLst>
                <a:ext uri="{FF2B5EF4-FFF2-40B4-BE49-F238E27FC236}">
                  <a16:creationId xmlns:a16="http://schemas.microsoft.com/office/drawing/2014/main" id="{4C297B1C-06B0-4853-B1FD-CC484B0692B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32" name="Imagen 31">
              <a:extLst>
                <a:ext uri="{FF2B5EF4-FFF2-40B4-BE49-F238E27FC236}">
                  <a16:creationId xmlns:a16="http://schemas.microsoft.com/office/drawing/2014/main" id="{C630EC6B-9BF0-4CA1-993A-3A449E16E4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33" name="Conector recto 32">
              <a:extLst>
                <a:ext uri="{FF2B5EF4-FFF2-40B4-BE49-F238E27FC236}">
                  <a16:creationId xmlns:a16="http://schemas.microsoft.com/office/drawing/2014/main" id="{DE82612C-0B5A-4009-A6AD-0DB1EC9EB63C}"/>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5" name="Imagen 4">
            <a:extLst>
              <a:ext uri="{FF2B5EF4-FFF2-40B4-BE49-F238E27FC236}">
                <a16:creationId xmlns:a16="http://schemas.microsoft.com/office/drawing/2014/main" id="{D8B84B7E-90BB-4F58-897C-47C6AEAA27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0082" y="978737"/>
            <a:ext cx="364756" cy="230026"/>
          </a:xfrm>
          <a:prstGeom prst="rect">
            <a:avLst/>
          </a:prstGeom>
        </p:spPr>
      </p:pic>
      <p:pic>
        <p:nvPicPr>
          <p:cNvPr id="6" name="Imagen 5">
            <a:extLst>
              <a:ext uri="{FF2B5EF4-FFF2-40B4-BE49-F238E27FC236}">
                <a16:creationId xmlns:a16="http://schemas.microsoft.com/office/drawing/2014/main" id="{7CFC729E-5910-48C9-A655-618D45CB06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0264" y="928786"/>
            <a:ext cx="364756" cy="230026"/>
          </a:xfrm>
          <a:prstGeom prst="rect">
            <a:avLst/>
          </a:prstGeom>
        </p:spPr>
      </p:pic>
      <p:pic>
        <p:nvPicPr>
          <p:cNvPr id="8" name="Imagen 7">
            <a:extLst>
              <a:ext uri="{FF2B5EF4-FFF2-40B4-BE49-F238E27FC236}">
                <a16:creationId xmlns:a16="http://schemas.microsoft.com/office/drawing/2014/main" id="{C9C0A4C4-DC16-45DB-A6F5-AE9448EB2C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1602" y="3760097"/>
            <a:ext cx="382080" cy="239246"/>
          </a:xfrm>
          <a:prstGeom prst="rect">
            <a:avLst/>
          </a:prstGeom>
        </p:spPr>
      </p:pic>
      <p:sp>
        <p:nvSpPr>
          <p:cNvPr id="42" name="CuadroTexto 41">
            <a:extLst>
              <a:ext uri="{FF2B5EF4-FFF2-40B4-BE49-F238E27FC236}">
                <a16:creationId xmlns:a16="http://schemas.microsoft.com/office/drawing/2014/main" id="{86AFB1D7-84F0-4A96-ABE2-39001983DC4F}"/>
              </a:ext>
            </a:extLst>
          </p:cNvPr>
          <p:cNvSpPr txBox="1"/>
          <p:nvPr/>
        </p:nvSpPr>
        <p:spPr>
          <a:xfrm>
            <a:off x="6101012" y="4401935"/>
            <a:ext cx="2754419" cy="1869743"/>
          </a:xfrm>
          <a:prstGeom prst="rect">
            <a:avLst/>
          </a:prstGeom>
          <a:noFill/>
        </p:spPr>
        <p:txBody>
          <a:bodyPr wrap="square" rtlCol="0">
            <a:spAutoFit/>
          </a:bodyPr>
          <a:lstStyle/>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T: Cierre de Centros de Trabajo</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C: Cuarentena en casa</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P: Pruebas de diagnóstico</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E: Cierre de Escuelas</a:t>
            </a:r>
          </a:p>
          <a:p>
            <a:pPr>
              <a:spcBef>
                <a:spcPts val="600"/>
              </a:spcBef>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Vacaciones</a:t>
            </a: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Defunciones</a:t>
            </a:r>
            <a:endParaRPr lang="es-MX" sz="11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CuadroTexto 42">
            <a:extLst>
              <a:ext uri="{FF2B5EF4-FFF2-40B4-BE49-F238E27FC236}">
                <a16:creationId xmlns:a16="http://schemas.microsoft.com/office/drawing/2014/main" id="{4C8B2D69-3766-4644-AC66-8100D837B219}"/>
              </a:ext>
            </a:extLst>
          </p:cNvPr>
          <p:cNvSpPr txBox="1"/>
          <p:nvPr/>
        </p:nvSpPr>
        <p:spPr>
          <a:xfrm>
            <a:off x="9129597" y="4314776"/>
            <a:ext cx="3264047" cy="2062103"/>
          </a:xfrm>
          <a:prstGeom prst="rect">
            <a:avLst/>
          </a:prstGeom>
          <a:noFill/>
        </p:spPr>
        <p:txBody>
          <a:bodyPr wrap="square" rtlCol="0">
            <a:spAutoFit/>
          </a:bodyPr>
          <a:lstStyle/>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parcial de escuelas</a:t>
            </a:r>
          </a:p>
          <a:p>
            <a:pPr>
              <a:spcBef>
                <a:spcPts val="600"/>
              </a:spcBef>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total de escuelas</a:t>
            </a:r>
          </a:p>
          <a:p>
            <a:pPr>
              <a:spcBef>
                <a:spcPts val="600"/>
              </a:spcBef>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parcial de escuelas</a:t>
            </a: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total de escuelas</a:t>
            </a:r>
          </a:p>
        </p:txBody>
      </p:sp>
      <p:cxnSp>
        <p:nvCxnSpPr>
          <p:cNvPr id="44" name="Conector recto 43">
            <a:extLst>
              <a:ext uri="{FF2B5EF4-FFF2-40B4-BE49-F238E27FC236}">
                <a16:creationId xmlns:a16="http://schemas.microsoft.com/office/drawing/2014/main" id="{3198F2CF-129C-4B56-B6A9-EC0A8335D724}"/>
              </a:ext>
            </a:extLst>
          </p:cNvPr>
          <p:cNvCxnSpPr>
            <a:cxnSpLocks/>
          </p:cNvCxnSpPr>
          <p:nvPr/>
        </p:nvCxnSpPr>
        <p:spPr>
          <a:xfrm>
            <a:off x="9088167" y="4328630"/>
            <a:ext cx="0" cy="324000"/>
          </a:xfrm>
          <a:prstGeom prst="line">
            <a:avLst/>
          </a:prstGeom>
          <a:ln w="28575" cap="flat" cmpd="sng" algn="ctr">
            <a:solidFill>
              <a:srgbClr val="056F3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Conector recto 44">
            <a:extLst>
              <a:ext uri="{FF2B5EF4-FFF2-40B4-BE49-F238E27FC236}">
                <a16:creationId xmlns:a16="http://schemas.microsoft.com/office/drawing/2014/main" id="{A8E981ED-8AA8-4EA5-B0DB-5ED51A9168A7}"/>
              </a:ext>
            </a:extLst>
          </p:cNvPr>
          <p:cNvCxnSpPr>
            <a:cxnSpLocks/>
          </p:cNvCxnSpPr>
          <p:nvPr/>
        </p:nvCxnSpPr>
        <p:spPr>
          <a:xfrm>
            <a:off x="9088167" y="5001985"/>
            <a:ext cx="0" cy="202617"/>
          </a:xfrm>
          <a:prstGeom prst="line">
            <a:avLst/>
          </a:prstGeom>
          <a:ln w="28575">
            <a:solidFill>
              <a:srgbClr val="056F30"/>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0597B910-FD5D-42A2-B162-7360657477D6}"/>
              </a:ext>
            </a:extLst>
          </p:cNvPr>
          <p:cNvCxnSpPr>
            <a:cxnSpLocks/>
          </p:cNvCxnSpPr>
          <p:nvPr/>
        </p:nvCxnSpPr>
        <p:spPr>
          <a:xfrm>
            <a:off x="9120477" y="5460609"/>
            <a:ext cx="0" cy="32400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Conector recto 46">
            <a:extLst>
              <a:ext uri="{FF2B5EF4-FFF2-40B4-BE49-F238E27FC236}">
                <a16:creationId xmlns:a16="http://schemas.microsoft.com/office/drawing/2014/main" id="{56FFDF11-BE9A-468A-8F55-0FCBE5BFA666}"/>
              </a:ext>
            </a:extLst>
          </p:cNvPr>
          <p:cNvCxnSpPr>
            <a:cxnSpLocks/>
          </p:cNvCxnSpPr>
          <p:nvPr/>
        </p:nvCxnSpPr>
        <p:spPr>
          <a:xfrm>
            <a:off x="9129597" y="6080493"/>
            <a:ext cx="0" cy="2026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E983EAAF-9EC1-43EE-970C-9AD18A2E8CAF}"/>
              </a:ext>
            </a:extLst>
          </p:cNvPr>
          <p:cNvSpPr/>
          <p:nvPr/>
        </p:nvSpPr>
        <p:spPr>
          <a:xfrm>
            <a:off x="6053099" y="5714050"/>
            <a:ext cx="262487" cy="177606"/>
          </a:xfrm>
          <a:prstGeom prst="rect">
            <a:avLst/>
          </a:prstGeom>
          <a:solidFill>
            <a:srgbClr val="BE8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83D825A8-24BE-49CC-B9CD-F60C72A208E2}"/>
              </a:ext>
            </a:extLst>
          </p:cNvPr>
          <p:cNvCxnSpPr/>
          <p:nvPr/>
        </p:nvCxnSpPr>
        <p:spPr>
          <a:xfrm>
            <a:off x="5961766" y="6115318"/>
            <a:ext cx="408925" cy="0"/>
          </a:xfrm>
          <a:prstGeom prst="line">
            <a:avLst/>
          </a:prstGeom>
          <a:ln w="28575">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pic>
        <p:nvPicPr>
          <p:cNvPr id="3" name="Imagen 2">
            <a:hlinkClick r:id="rId8" action="ppaction://hlinksldjump"/>
            <a:extLst>
              <a:ext uri="{FF2B5EF4-FFF2-40B4-BE49-F238E27FC236}">
                <a16:creationId xmlns:a16="http://schemas.microsoft.com/office/drawing/2014/main" id="{46576CC6-A625-47E2-930E-69DD0CF025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0420" y="1035156"/>
            <a:ext cx="5038354" cy="2877318"/>
          </a:xfrm>
          <a:prstGeom prst="rect">
            <a:avLst/>
          </a:prstGeom>
        </p:spPr>
      </p:pic>
      <p:pic>
        <p:nvPicPr>
          <p:cNvPr id="12" name="Imagen 11">
            <a:hlinkClick r:id="rId10" action="ppaction://hlinksldjump"/>
            <a:extLst>
              <a:ext uri="{FF2B5EF4-FFF2-40B4-BE49-F238E27FC236}">
                <a16:creationId xmlns:a16="http://schemas.microsoft.com/office/drawing/2014/main" id="{C5FEA270-BD56-47BB-8053-02286A73C6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9197" y="952304"/>
            <a:ext cx="5038354" cy="2877318"/>
          </a:xfrm>
          <a:prstGeom prst="rect">
            <a:avLst/>
          </a:prstGeom>
        </p:spPr>
      </p:pic>
      <p:pic>
        <p:nvPicPr>
          <p:cNvPr id="15" name="Imagen 14">
            <a:hlinkClick r:id="rId12" action="ppaction://hlinksldjump"/>
            <a:extLst>
              <a:ext uri="{FF2B5EF4-FFF2-40B4-BE49-F238E27FC236}">
                <a16:creationId xmlns:a16="http://schemas.microsoft.com/office/drawing/2014/main" id="{7F6C6B91-B50C-4A7D-ABAA-9A42BE5B6A6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9912" y="3788313"/>
            <a:ext cx="5038354" cy="2877318"/>
          </a:xfrm>
          <a:prstGeom prst="rect">
            <a:avLst/>
          </a:prstGeom>
        </p:spPr>
      </p:pic>
      <p:grpSp>
        <p:nvGrpSpPr>
          <p:cNvPr id="26" name="Grupo 25">
            <a:extLst>
              <a:ext uri="{FF2B5EF4-FFF2-40B4-BE49-F238E27FC236}">
                <a16:creationId xmlns:a16="http://schemas.microsoft.com/office/drawing/2014/main" id="{F4E41F70-083B-4A22-BA95-D8007D76C881}"/>
              </a:ext>
            </a:extLst>
          </p:cNvPr>
          <p:cNvGrpSpPr/>
          <p:nvPr/>
        </p:nvGrpSpPr>
        <p:grpSpPr>
          <a:xfrm>
            <a:off x="8480513" y="117191"/>
            <a:ext cx="542302" cy="555402"/>
            <a:chOff x="8103374" y="118862"/>
            <a:chExt cx="542302" cy="555402"/>
          </a:xfrm>
        </p:grpSpPr>
        <p:sp>
          <p:nvSpPr>
            <p:cNvPr id="34" name="Rectángulo 33">
              <a:extLst>
                <a:ext uri="{FF2B5EF4-FFF2-40B4-BE49-F238E27FC236}">
                  <a16:creationId xmlns:a16="http://schemas.microsoft.com/office/drawing/2014/main" id="{3CECF29D-AA03-448D-B74A-1D56A1FF35D9}"/>
                </a:ext>
              </a:extLst>
            </p:cNvPr>
            <p:cNvSpPr/>
            <p:nvPr/>
          </p:nvSpPr>
          <p:spPr>
            <a:xfrm>
              <a:off x="8146128" y="118862"/>
              <a:ext cx="499548" cy="542753"/>
            </a:xfrm>
            <a:prstGeom prst="rect">
              <a:avLst/>
            </a:prstGeom>
            <a:solidFill>
              <a:srgbClr val="886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5" name="Imagen 34">
              <a:extLst>
                <a:ext uri="{FF2B5EF4-FFF2-40B4-BE49-F238E27FC236}">
                  <a16:creationId xmlns:a16="http://schemas.microsoft.com/office/drawing/2014/main" id="{C04F461C-915A-4222-B805-2D57A896958B}"/>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103374" y="133819"/>
              <a:ext cx="542302" cy="540445"/>
            </a:xfrm>
            <a:prstGeom prst="rect">
              <a:avLst/>
            </a:prstGeom>
          </p:spPr>
        </p:pic>
      </p:grpSp>
      <p:sp>
        <p:nvSpPr>
          <p:cNvPr id="27" name="Rectángulo 26"/>
          <p:cNvSpPr/>
          <p:nvPr/>
        </p:nvSpPr>
        <p:spPr>
          <a:xfrm>
            <a:off x="11307014" y="6474885"/>
            <a:ext cx="341760" cy="276999"/>
          </a:xfrm>
          <a:prstGeom prst="rect">
            <a:avLst/>
          </a:prstGeom>
        </p:spPr>
        <p:txBody>
          <a:bodyPr wrap="none">
            <a:spAutoFit/>
          </a:bodyPr>
          <a:lstStyle/>
          <a:p>
            <a:pPr lvl="0" algn="r"/>
            <a:r>
              <a:rPr lang="es-MX" sz="1200" dirty="0">
                <a:solidFill>
                  <a:prstClr val="black">
                    <a:tint val="75000"/>
                  </a:prstClr>
                </a:solidFill>
              </a:rPr>
              <a:t>22</a:t>
            </a:r>
          </a:p>
        </p:txBody>
      </p:sp>
      <p:pic>
        <p:nvPicPr>
          <p:cNvPr id="2" name="Imagen 1">
            <a:hlinkClick r:id="rId15" action="ppaction://hlinksldjump"/>
            <a:extLst>
              <a:ext uri="{FF2B5EF4-FFF2-40B4-BE49-F238E27FC236}">
                <a16:creationId xmlns:a16="http://schemas.microsoft.com/office/drawing/2014/main" id="{97FE11F6-5866-4282-81F0-4475C5E9F42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89686" y="5985527"/>
            <a:ext cx="525597" cy="525597"/>
          </a:xfrm>
          <a:prstGeom prst="rect">
            <a:avLst/>
          </a:prstGeom>
        </p:spPr>
      </p:pic>
    </p:spTree>
    <p:extLst>
      <p:ext uri="{BB962C8B-B14F-4D97-AF65-F5344CB8AC3E}">
        <p14:creationId xmlns:p14="http://schemas.microsoft.com/office/powerpoint/2010/main" val="385713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27AE947C-B967-DA4C-AF8D-A349F0D58B1C}"/>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Países en primera ola</a:t>
            </a:r>
          </a:p>
        </p:txBody>
      </p:sp>
      <p:sp>
        <p:nvSpPr>
          <p:cNvPr id="11" name="Marcador de contenido 4">
            <a:extLst>
              <a:ext uri="{FF2B5EF4-FFF2-40B4-BE49-F238E27FC236}">
                <a16:creationId xmlns:a16="http://schemas.microsoft.com/office/drawing/2014/main" id="{F4DC0EF2-7804-6540-821C-3D5A3EC802BF}"/>
              </a:ext>
            </a:extLst>
          </p:cNvPr>
          <p:cNvSpPr>
            <a:spLocks noGrp="1"/>
          </p:cNvSpPr>
          <p:nvPr>
            <p:ph idx="1"/>
          </p:nvPr>
        </p:nvSpPr>
        <p:spPr>
          <a:xfrm>
            <a:off x="3038265" y="1594569"/>
            <a:ext cx="7528136" cy="4713991"/>
          </a:xfrm>
        </p:spPr>
        <p:txBody>
          <a:bodyPr>
            <a:normAutofit/>
          </a:bodyPr>
          <a:lstStyle/>
          <a:p>
            <a:pPr marL="0" indent="0">
              <a:lnSpc>
                <a:spcPct val="100000"/>
              </a:lnSpc>
              <a:buNone/>
            </a:pP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Brasil </a:t>
            </a: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a:t>
            </a: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 India</a:t>
            </a: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se destacaron por tener </a:t>
            </a: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olas con fases de crecimiento más largas </a:t>
            </a: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que las de los demás países.</a:t>
            </a:r>
          </a:p>
          <a:p>
            <a:pPr lvl="1">
              <a:lnSpc>
                <a:spcPct val="100000"/>
              </a:lnSpc>
            </a:pPr>
            <a:endPar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00000"/>
              </a:lnSpc>
              <a:buClr>
                <a:srgbClr val="886038"/>
              </a:buClr>
            </a:pP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Mientras que esta etapa duró </a:t>
            </a: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dos meses en los países europeos</a:t>
            </a: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duró más de </a:t>
            </a: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cinco en estos territorios</a:t>
            </a: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pPr lvl="1">
              <a:lnSpc>
                <a:spcPct val="100000"/>
              </a:lnSpc>
              <a:buClr>
                <a:srgbClr val="886038"/>
              </a:buClr>
            </a:pP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Durante esta etapa, se observó una </a:t>
            </a: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disminución progresiva </a:t>
            </a: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 los </a:t>
            </a: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decesos más lenta</a:t>
            </a: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con respecto a la de los </a:t>
            </a: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demás países.</a:t>
            </a:r>
          </a:p>
          <a:p>
            <a:pPr marL="0" lvl="0" indent="0">
              <a:lnSpc>
                <a:spcPct val="100000"/>
              </a:lnSpc>
              <a:buNone/>
            </a:pPr>
            <a:endParaRPr lang="es-MX" sz="12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endParaRPr>
          </a:p>
          <a:p>
            <a:pPr marL="0" lvl="0" indent="0">
              <a:lnSpc>
                <a:spcPct val="100000"/>
              </a:lnSpc>
              <a:buNone/>
            </a:pP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Relajamiento de medidas antes de alcanzar pico.</a:t>
            </a:r>
          </a:p>
          <a:p>
            <a:pPr lvl="1">
              <a:lnSpc>
                <a:spcPct val="100000"/>
              </a:lnSpc>
            </a:pPr>
            <a:endPar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00000"/>
              </a:lnSpc>
            </a:pPr>
            <a:endPar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00000"/>
              </a:lnSpc>
              <a:buNone/>
            </a:pP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Catar</a:t>
            </a: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ha llevado una </a:t>
            </a: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reapertura lenta</a:t>
            </a: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cauta y ha empleado </a:t>
            </a:r>
            <a:r>
              <a:rPr lang="es-MX" sz="1500" b="1" dirty="0">
                <a:solidFill>
                  <a:srgbClr val="886038"/>
                </a:solidFill>
                <a:latin typeface="Helvetica Neue" panose="02000503000000020004" pitchFamily="2" charset="0"/>
                <a:ea typeface="Helvetica Neue" panose="02000503000000020004" pitchFamily="2" charset="0"/>
                <a:cs typeface="Helvetica Neue" panose="02000503000000020004" pitchFamily="2" charset="0"/>
              </a:rPr>
              <a:t>sanciones duras </a:t>
            </a: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contra las personas que no acatan las medidas de distanciamiento social.</a:t>
            </a:r>
          </a:p>
          <a:p>
            <a:pPr lvl="1">
              <a:lnSpc>
                <a:spcPct val="100000"/>
              </a:lnSpc>
            </a:pPr>
            <a:endPar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00000"/>
              </a:lnSpc>
              <a:buClr>
                <a:srgbClr val="886038"/>
              </a:buClr>
            </a:pP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imponen multas, tiempo en prisión o se expone públicamente la identidad de quienes han desobedecido estas restricciones (</a:t>
            </a:r>
            <a:r>
              <a:rPr lang="es-MX" sz="15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shamming</a:t>
            </a:r>
            <a:r>
              <a:rPr lang="es-MX" sz="15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12" name="Conector recto 11">
            <a:extLst>
              <a:ext uri="{FF2B5EF4-FFF2-40B4-BE49-F238E27FC236}">
                <a16:creationId xmlns:a16="http://schemas.microsoft.com/office/drawing/2014/main" id="{E76ED6C0-F098-2D4B-8D8E-7A17201D2D51}"/>
              </a:ext>
            </a:extLst>
          </p:cNvPr>
          <p:cNvCxnSpPr>
            <a:cxnSpLocks/>
          </p:cNvCxnSpPr>
          <p:nvPr/>
        </p:nvCxnSpPr>
        <p:spPr>
          <a:xfrm>
            <a:off x="2373904" y="1778645"/>
            <a:ext cx="0" cy="3237147"/>
          </a:xfrm>
          <a:prstGeom prst="line">
            <a:avLst/>
          </a:prstGeom>
          <a:ln w="25400" cap="flat" cmpd="sng" algn="ctr">
            <a:solidFill>
              <a:schemeClr val="bg1">
                <a:lumMod val="50000"/>
                <a:alpha val="48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0" name="Picture 4">
            <a:extLst>
              <a:ext uri="{FF2B5EF4-FFF2-40B4-BE49-F238E27FC236}">
                <a16:creationId xmlns:a16="http://schemas.microsoft.com/office/drawing/2014/main" id="{F613673A-E4DC-477F-9079-681F7311AF7C}"/>
              </a:ext>
            </a:extLst>
          </p:cNvPr>
          <p:cNvPicPr>
            <a:picLocks/>
          </p:cNvPicPr>
          <p:nvPr/>
        </p:nvPicPr>
        <p:blipFill>
          <a:blip r:embed="rId3"/>
          <a:stretch>
            <a:fillRect/>
          </a:stretch>
        </p:blipFill>
        <p:spPr>
          <a:xfrm>
            <a:off x="0" y="806251"/>
            <a:ext cx="12192000" cy="59181"/>
          </a:xfrm>
          <a:prstGeom prst="rect">
            <a:avLst/>
          </a:prstGeom>
        </p:spPr>
      </p:pic>
      <p:grpSp>
        <p:nvGrpSpPr>
          <p:cNvPr id="31" name="Grupo 30">
            <a:extLst>
              <a:ext uri="{FF2B5EF4-FFF2-40B4-BE49-F238E27FC236}">
                <a16:creationId xmlns:a16="http://schemas.microsoft.com/office/drawing/2014/main" id="{5E31CEFA-BA19-48C9-82A3-F8397E36C50A}"/>
              </a:ext>
            </a:extLst>
          </p:cNvPr>
          <p:cNvGrpSpPr/>
          <p:nvPr/>
        </p:nvGrpSpPr>
        <p:grpSpPr>
          <a:xfrm>
            <a:off x="177452" y="170725"/>
            <a:ext cx="2860812" cy="477417"/>
            <a:chOff x="3515561" y="2087418"/>
            <a:chExt cx="4612439" cy="769731"/>
          </a:xfrm>
        </p:grpSpPr>
        <p:pic>
          <p:nvPicPr>
            <p:cNvPr id="32" name="Imagen 31">
              <a:extLst>
                <a:ext uri="{FF2B5EF4-FFF2-40B4-BE49-F238E27FC236}">
                  <a16:creationId xmlns:a16="http://schemas.microsoft.com/office/drawing/2014/main" id="{7B1832C2-6384-4B58-B418-561499E648C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33" name="Imagen 32">
              <a:extLst>
                <a:ext uri="{FF2B5EF4-FFF2-40B4-BE49-F238E27FC236}">
                  <a16:creationId xmlns:a16="http://schemas.microsoft.com/office/drawing/2014/main" id="{926D9196-C450-4164-9E08-9CA8264E7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34" name="Conector recto 33">
              <a:extLst>
                <a:ext uri="{FF2B5EF4-FFF2-40B4-BE49-F238E27FC236}">
                  <a16:creationId xmlns:a16="http://schemas.microsoft.com/office/drawing/2014/main" id="{485DD162-D6E9-4B33-AD24-8B4E3B6C6F7E}"/>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9" name="Rectángulo 28">
            <a:extLst>
              <a:ext uri="{FF2B5EF4-FFF2-40B4-BE49-F238E27FC236}">
                <a16:creationId xmlns:a16="http://schemas.microsoft.com/office/drawing/2014/main" id="{A2C3FF0E-AEBA-4E18-8220-AACA1166010F}"/>
              </a:ext>
            </a:extLst>
          </p:cNvPr>
          <p:cNvSpPr/>
          <p:nvPr/>
        </p:nvSpPr>
        <p:spPr>
          <a:xfrm>
            <a:off x="1940434" y="1394809"/>
            <a:ext cx="892095" cy="892836"/>
          </a:xfrm>
          <a:prstGeom prst="rect">
            <a:avLst/>
          </a:prstGeom>
          <a:solidFill>
            <a:srgbClr val="886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5" name="Imagen 34">
            <a:extLst>
              <a:ext uri="{FF2B5EF4-FFF2-40B4-BE49-F238E27FC236}">
                <a16:creationId xmlns:a16="http://schemas.microsoft.com/office/drawing/2014/main" id="{C032C722-C203-4ADC-A1A7-9885A94F7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434" y="1398605"/>
            <a:ext cx="892095" cy="889040"/>
          </a:xfrm>
          <a:prstGeom prst="rect">
            <a:avLst/>
          </a:prstGeom>
        </p:spPr>
      </p:pic>
      <p:sp>
        <p:nvSpPr>
          <p:cNvPr id="36" name="Rectángulo 35">
            <a:extLst>
              <a:ext uri="{FF2B5EF4-FFF2-40B4-BE49-F238E27FC236}">
                <a16:creationId xmlns:a16="http://schemas.microsoft.com/office/drawing/2014/main" id="{A2C3FF0E-AEBA-4E18-8220-AACA1166010F}"/>
              </a:ext>
            </a:extLst>
          </p:cNvPr>
          <p:cNvSpPr/>
          <p:nvPr/>
        </p:nvSpPr>
        <p:spPr>
          <a:xfrm>
            <a:off x="1940434" y="3503248"/>
            <a:ext cx="892095" cy="892836"/>
          </a:xfrm>
          <a:prstGeom prst="rect">
            <a:avLst/>
          </a:prstGeom>
          <a:solidFill>
            <a:srgbClr val="886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7" name="Imagen 36">
            <a:extLst>
              <a:ext uri="{FF2B5EF4-FFF2-40B4-BE49-F238E27FC236}">
                <a16:creationId xmlns:a16="http://schemas.microsoft.com/office/drawing/2014/main" id="{C032C722-C203-4ADC-A1A7-9885A94F7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434" y="3507044"/>
            <a:ext cx="892095" cy="889040"/>
          </a:xfrm>
          <a:prstGeom prst="rect">
            <a:avLst/>
          </a:prstGeom>
        </p:spPr>
      </p:pic>
      <p:sp>
        <p:nvSpPr>
          <p:cNvPr id="38" name="Rectángulo 37">
            <a:extLst>
              <a:ext uri="{FF2B5EF4-FFF2-40B4-BE49-F238E27FC236}">
                <a16:creationId xmlns:a16="http://schemas.microsoft.com/office/drawing/2014/main" id="{A2C3FF0E-AEBA-4E18-8220-AACA1166010F}"/>
              </a:ext>
            </a:extLst>
          </p:cNvPr>
          <p:cNvSpPr/>
          <p:nvPr/>
        </p:nvSpPr>
        <p:spPr>
          <a:xfrm>
            <a:off x="1940434" y="4752648"/>
            <a:ext cx="892095" cy="892836"/>
          </a:xfrm>
          <a:prstGeom prst="rect">
            <a:avLst/>
          </a:prstGeom>
          <a:solidFill>
            <a:srgbClr val="886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9" name="Imagen 38">
            <a:extLst>
              <a:ext uri="{FF2B5EF4-FFF2-40B4-BE49-F238E27FC236}">
                <a16:creationId xmlns:a16="http://schemas.microsoft.com/office/drawing/2014/main" id="{C032C722-C203-4ADC-A1A7-9885A94F7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434" y="4756444"/>
            <a:ext cx="892095" cy="889040"/>
          </a:xfrm>
          <a:prstGeom prst="rect">
            <a:avLst/>
          </a:prstGeom>
        </p:spPr>
      </p:pic>
      <p:grpSp>
        <p:nvGrpSpPr>
          <p:cNvPr id="20" name="Grupo 19">
            <a:extLst>
              <a:ext uri="{FF2B5EF4-FFF2-40B4-BE49-F238E27FC236}">
                <a16:creationId xmlns:a16="http://schemas.microsoft.com/office/drawing/2014/main" id="{F6359A13-E1B8-49A3-8D35-5602EC1C8ED1}"/>
              </a:ext>
            </a:extLst>
          </p:cNvPr>
          <p:cNvGrpSpPr/>
          <p:nvPr/>
        </p:nvGrpSpPr>
        <p:grpSpPr>
          <a:xfrm>
            <a:off x="8474741" y="104988"/>
            <a:ext cx="542302" cy="555402"/>
            <a:chOff x="8103374" y="118862"/>
            <a:chExt cx="542302" cy="555402"/>
          </a:xfrm>
        </p:grpSpPr>
        <p:sp>
          <p:nvSpPr>
            <p:cNvPr id="21" name="Rectángulo 20">
              <a:extLst>
                <a:ext uri="{FF2B5EF4-FFF2-40B4-BE49-F238E27FC236}">
                  <a16:creationId xmlns:a16="http://schemas.microsoft.com/office/drawing/2014/main" id="{532F9BA5-D05A-4318-A323-9F82086ED0A0}"/>
                </a:ext>
              </a:extLst>
            </p:cNvPr>
            <p:cNvSpPr/>
            <p:nvPr/>
          </p:nvSpPr>
          <p:spPr>
            <a:xfrm>
              <a:off x="8146128" y="118862"/>
              <a:ext cx="499548" cy="542753"/>
            </a:xfrm>
            <a:prstGeom prst="rect">
              <a:avLst/>
            </a:prstGeom>
            <a:solidFill>
              <a:srgbClr val="886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 name="Imagen 21">
              <a:extLst>
                <a:ext uri="{FF2B5EF4-FFF2-40B4-BE49-F238E27FC236}">
                  <a16:creationId xmlns:a16="http://schemas.microsoft.com/office/drawing/2014/main" id="{2EE4AFFF-A1AE-4FD0-B4B5-E4549943584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103374" y="133819"/>
              <a:ext cx="542302" cy="540445"/>
            </a:xfrm>
            <a:prstGeom prst="rect">
              <a:avLst/>
            </a:prstGeom>
          </p:spPr>
        </p:pic>
      </p:grpSp>
      <p:sp>
        <p:nvSpPr>
          <p:cNvPr id="19" name="Rectángulo 18"/>
          <p:cNvSpPr/>
          <p:nvPr/>
        </p:nvSpPr>
        <p:spPr>
          <a:xfrm>
            <a:off x="11332279" y="6436014"/>
            <a:ext cx="341760" cy="276999"/>
          </a:xfrm>
          <a:prstGeom prst="rect">
            <a:avLst/>
          </a:prstGeom>
        </p:spPr>
        <p:txBody>
          <a:bodyPr wrap="none">
            <a:spAutoFit/>
          </a:bodyPr>
          <a:lstStyle/>
          <a:p>
            <a:pPr lvl="0" algn="r"/>
            <a:r>
              <a:rPr lang="es-MX" sz="1200" dirty="0">
                <a:solidFill>
                  <a:prstClr val="black">
                    <a:tint val="75000"/>
                  </a:prstClr>
                </a:solidFill>
              </a:rPr>
              <a:t>23</a:t>
            </a:r>
          </a:p>
        </p:txBody>
      </p:sp>
    </p:spTree>
    <p:extLst>
      <p:ext uri="{BB962C8B-B14F-4D97-AF65-F5344CB8AC3E}">
        <p14:creationId xmlns:p14="http://schemas.microsoft.com/office/powerpoint/2010/main" val="2928800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F5DFBFC3-4465-47B7-A273-2E3AA6A716BC}"/>
              </a:ext>
            </a:extLst>
          </p:cNvPr>
          <p:cNvSpPr>
            <a:spLocks noGrp="1"/>
          </p:cNvSpPr>
          <p:nvPr>
            <p:ph type="sldNum" sz="quarter" idx="12"/>
          </p:nvPr>
        </p:nvSpPr>
        <p:spPr>
          <a:xfrm>
            <a:off x="9144000" y="6403555"/>
            <a:ext cx="2743200" cy="365125"/>
          </a:xfrm>
        </p:spPr>
        <p:txBody>
          <a:bodyPr/>
          <a:lstStyle/>
          <a:p>
            <a:endParaRPr lang="es-MX" dirty="0"/>
          </a:p>
          <a:p>
            <a:fld id="{6FD8A0C8-7DD8-4F1B-BFE5-A16D5E047438}" type="slidenum">
              <a:rPr lang="es-MX" smtClean="0"/>
              <a:t>24</a:t>
            </a:fld>
            <a:endParaRPr lang="es-MX" dirty="0"/>
          </a:p>
        </p:txBody>
      </p:sp>
      <p:sp>
        <p:nvSpPr>
          <p:cNvPr id="20" name="Rectángulo 19">
            <a:extLst>
              <a:ext uri="{FF2B5EF4-FFF2-40B4-BE49-F238E27FC236}">
                <a16:creationId xmlns:a16="http://schemas.microsoft.com/office/drawing/2014/main" id="{BA5C5C81-E9AA-D640-8FA1-0A43EEFE0D31}"/>
              </a:ext>
            </a:extLst>
          </p:cNvPr>
          <p:cNvSpPr/>
          <p:nvPr/>
        </p:nvSpPr>
        <p:spPr>
          <a:xfrm>
            <a:off x="511021" y="835841"/>
            <a:ext cx="11376179" cy="4396588"/>
          </a:xfrm>
          <a:prstGeom prst="rect">
            <a:avLst/>
          </a:prstGeom>
        </p:spPr>
        <p:txBody>
          <a:bodyPr wrap="square">
            <a:spAutoFit/>
          </a:bodyPr>
          <a:lstStyle/>
          <a:p>
            <a:pPr marL="0" lvl="2">
              <a:buClr>
                <a:srgbClr val="002060"/>
              </a:buClr>
            </a:pPr>
            <a:r>
              <a:rPr lang="es-MX" sz="14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En esta segunda ola, se observan algunos patrones claves que contrastan con los de la primera</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1143000" lvl="2" indent="-228600">
              <a:spcBef>
                <a:spcPts val="500"/>
              </a:spcBef>
              <a:buFont typeface="Arial" panose="020B0604020202020204" pitchFamily="34" charset="0"/>
              <a:buChar char="•"/>
            </a:pPr>
            <a:r>
              <a:rPr lang="es-MX" sz="140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Pese al aumento de decesos que trajo la nueva ola, son menores a las cifras de la anterior (entre 30% y 60% menos).</a:t>
            </a:r>
          </a:p>
          <a:p>
            <a:pPr marL="1143000" lvl="2" indent="-228600">
              <a:spcBef>
                <a:spcPts val="500"/>
              </a:spcBef>
              <a:buFont typeface="Arial" panose="020B0604020202020204" pitchFamily="34" charset="0"/>
              <a:buChar char="•"/>
            </a:pPr>
            <a:r>
              <a:rPr lang="es-MX" sz="140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La 2ª ola inició antes de que los países reanudaran las clases (casos de España, Francia, Irlanda y Reino Unido).</a:t>
            </a:r>
            <a:endParaRPr lang="es-MX" sz="1100">
              <a:latin typeface="Helvetica Neue" panose="02000503000000020004" pitchFamily="2" charset="0"/>
              <a:ea typeface="Helvetica Neue" panose="02000503000000020004" pitchFamily="2" charset="0"/>
              <a:cs typeface="Helvetica Neue" panose="02000503000000020004" pitchFamily="2" charset="0"/>
            </a:endParaRPr>
          </a:p>
          <a:p>
            <a:pPr marL="0" lvl="2">
              <a:buClr>
                <a:srgbClr val="002060"/>
              </a:buClr>
            </a:pPr>
            <a:endParaRPr lang="es-MX" sz="1200">
              <a:latin typeface="Helvetica Neue" panose="02000503000000020004" pitchFamily="2" charset="0"/>
              <a:ea typeface="Helvetica Neue" panose="02000503000000020004" pitchFamily="2" charset="0"/>
              <a:cs typeface="Helvetica Neue" panose="02000503000000020004" pitchFamily="2" charset="0"/>
            </a:endParaRPr>
          </a:p>
          <a:p>
            <a:pPr marL="0" lvl="2">
              <a:buClr>
                <a:srgbClr val="002060"/>
              </a:buClr>
            </a:pPr>
            <a:r>
              <a:rPr lang="es-MX" sz="140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Algunos de los países más afectados por la 2ª ola (con nuevos brotes más de 6 veces mayores respecto a los primeros) han adoptado medidas agresivas para reducir la movilidad de la población y evitar los contagios.</a:t>
            </a:r>
          </a:p>
          <a:p>
            <a:pPr marL="1143000" lvl="2" indent="-228600">
              <a:spcBef>
                <a:spcPts val="500"/>
              </a:spcBef>
              <a:buFont typeface="Arial" panose="020B0604020202020204" pitchFamily="34" charset="0"/>
              <a:buChar char="•"/>
            </a:pPr>
            <a:r>
              <a:rPr lang="es-MX" sz="140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En Francia, usan toques de queda nocturnos, restricciones a la movilidad interna y el cierre de la industria no esencial.</a:t>
            </a:r>
          </a:p>
          <a:p>
            <a:pPr marL="1143000" lvl="2" indent="-228600">
              <a:spcBef>
                <a:spcPts val="500"/>
              </a:spcBef>
              <a:buFont typeface="Arial" panose="020B0604020202020204" pitchFamily="34" charset="0"/>
              <a:buChar char="•"/>
            </a:pPr>
            <a:r>
              <a:rPr lang="es-MX" sz="140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En Bélgica se han cerrado los restaurantes y bares por 4 semanas, se ha suspendido la venta de alcohol desde las 8 pm, se han prohibido las conglomeraciones en las calles, al igual que se han cancelado las reuniones privadas.</a:t>
            </a:r>
          </a:p>
          <a:p>
            <a:pPr lvl="1">
              <a:spcBef>
                <a:spcPts val="500"/>
              </a:spcBef>
            </a:pPr>
            <a:endParaRPr lang="es-MX" sz="900">
              <a:latin typeface="Helvetica Neue" panose="02000503000000020004" pitchFamily="2" charset="0"/>
              <a:ea typeface="Helvetica Neue" panose="02000503000000020004" pitchFamily="2" charset="0"/>
              <a:cs typeface="Helvetica Neue" panose="02000503000000020004" pitchFamily="2" charset="0"/>
            </a:endParaRPr>
          </a:p>
          <a:p>
            <a:pPr marL="0" lvl="2">
              <a:buClr>
                <a:srgbClr val="002060"/>
              </a:buClr>
            </a:pPr>
            <a:r>
              <a:rPr lang="es-MX" sz="140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En un inicio, muchas de las naciones que tuvieron primera olas más duraderas y crudas emplearon relativamente pocas restricciones sanitarias ante los rebrotes, presuntamente por el desgaste económico que ya habían experimentado.</a:t>
            </a:r>
          </a:p>
          <a:p>
            <a:pPr marL="1143000" lvl="2" indent="-228600">
              <a:spcBef>
                <a:spcPts val="500"/>
              </a:spcBef>
              <a:buFont typeface="Arial" panose="020B0604020202020204" pitchFamily="34" charset="0"/>
              <a:buChar char="•"/>
            </a:pPr>
            <a:r>
              <a:rPr lang="es-MX" sz="140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El Reino Unido, que fue uno de los países con mayores contagios durante la primavera, en octubre optó por una estrategia laxa (sin toques de queda nocturnos o cerrar negocios); a pesar de enfrentar una ola 5 veces mayor a la 1ª.</a:t>
            </a:r>
          </a:p>
          <a:p>
            <a:pPr marL="1143000" lvl="2" indent="-228600">
              <a:spcBef>
                <a:spcPts val="500"/>
              </a:spcBef>
              <a:buFont typeface="Arial" panose="020B0604020202020204" pitchFamily="34" charset="0"/>
              <a:buChar char="•"/>
            </a:pPr>
            <a:r>
              <a:rPr lang="es-MX" sz="140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EEUU, que fue la nación más afectada por la pandemia y ahora enfrenta una nueva ola con cerca del triple de casos, tardó semanas en comenzar a aplicar confinamientos nocturnos e imponer restricciones a las reuniones privadas.</a:t>
            </a:r>
          </a:p>
          <a:p>
            <a:pPr marL="1143000" lvl="2" indent="-228600">
              <a:lnSpc>
                <a:spcPct val="90000"/>
              </a:lnSpc>
              <a:spcBef>
                <a:spcPts val="500"/>
              </a:spcBef>
              <a:buFont typeface="Arial" panose="020B0604020202020204" pitchFamily="34" charset="0"/>
              <a:buChar char="•"/>
            </a:pPr>
            <a:endParaRPr lang="es-MX" sz="140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2">
              <a:lnSpc>
                <a:spcPct val="90000"/>
              </a:lnSpc>
              <a:spcBef>
                <a:spcPts val="500"/>
              </a:spcBef>
            </a:pPr>
            <a:endParaRPr lang="es-MX" sz="140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ítulo 1">
            <a:extLst>
              <a:ext uri="{FF2B5EF4-FFF2-40B4-BE49-F238E27FC236}">
                <a16:creationId xmlns:a16="http://schemas.microsoft.com/office/drawing/2014/main" id="{BB3B0E34-3DCA-6F4A-88BE-E58C5F724E92}"/>
              </a:ext>
            </a:extLst>
          </p:cNvPr>
          <p:cNvSpPr txBox="1">
            <a:spLocks/>
          </p:cNvSpPr>
          <p:nvPr/>
        </p:nvSpPr>
        <p:spPr>
          <a:xfrm>
            <a:off x="6874022" y="118530"/>
            <a:ext cx="5013178"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dirty="0">
                <a:solidFill>
                  <a:schemeClr val="tx1">
                    <a:lumMod val="65000"/>
                    <a:lumOff val="35000"/>
                  </a:schemeClr>
                </a:solidFill>
                <a:latin typeface="+mn-lt"/>
              </a:rPr>
              <a:t>Conclusiones de la evolución de la pandemia</a:t>
            </a:r>
          </a:p>
        </p:txBody>
      </p:sp>
      <p:grpSp>
        <p:nvGrpSpPr>
          <p:cNvPr id="8" name="Grupo 7">
            <a:extLst>
              <a:ext uri="{FF2B5EF4-FFF2-40B4-BE49-F238E27FC236}">
                <a16:creationId xmlns:a16="http://schemas.microsoft.com/office/drawing/2014/main" id="{19C6E4FA-5C65-44E2-9195-D923E5B25410}"/>
              </a:ext>
            </a:extLst>
          </p:cNvPr>
          <p:cNvGrpSpPr/>
          <p:nvPr/>
        </p:nvGrpSpPr>
        <p:grpSpPr>
          <a:xfrm>
            <a:off x="661237" y="1117404"/>
            <a:ext cx="630000" cy="630000"/>
            <a:chOff x="636264" y="1499671"/>
            <a:chExt cx="1052073" cy="1048470"/>
          </a:xfrm>
        </p:grpSpPr>
        <p:sp>
          <p:nvSpPr>
            <p:cNvPr id="9" name="Rectángulo 8">
              <a:extLst>
                <a:ext uri="{FF2B5EF4-FFF2-40B4-BE49-F238E27FC236}">
                  <a16:creationId xmlns:a16="http://schemas.microsoft.com/office/drawing/2014/main" id="{FCE2A0B1-87F6-4A5D-8101-84592AC9952C}"/>
                </a:ext>
              </a:extLst>
            </p:cNvPr>
            <p:cNvSpPr/>
            <p:nvPr/>
          </p:nvSpPr>
          <p:spPr>
            <a:xfrm>
              <a:off x="636264" y="1499671"/>
              <a:ext cx="1047600" cy="104847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D565C980-CEAA-480A-ACCF-E6AC47783C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6264" y="1499671"/>
              <a:ext cx="1052073" cy="1048470"/>
            </a:xfrm>
            <a:prstGeom prst="rect">
              <a:avLst/>
            </a:prstGeom>
          </p:spPr>
        </p:pic>
      </p:grpSp>
      <p:grpSp>
        <p:nvGrpSpPr>
          <p:cNvPr id="11" name="Grupo 10">
            <a:extLst>
              <a:ext uri="{FF2B5EF4-FFF2-40B4-BE49-F238E27FC236}">
                <a16:creationId xmlns:a16="http://schemas.microsoft.com/office/drawing/2014/main" id="{A7CC682C-8DC9-49D5-A9B5-038E9794723F}"/>
              </a:ext>
            </a:extLst>
          </p:cNvPr>
          <p:cNvGrpSpPr/>
          <p:nvPr/>
        </p:nvGrpSpPr>
        <p:grpSpPr>
          <a:xfrm>
            <a:off x="658558" y="2341087"/>
            <a:ext cx="630000" cy="630000"/>
            <a:chOff x="636264" y="1499671"/>
            <a:chExt cx="1052073" cy="1048470"/>
          </a:xfrm>
        </p:grpSpPr>
        <p:sp>
          <p:nvSpPr>
            <p:cNvPr id="12" name="Rectángulo 11">
              <a:extLst>
                <a:ext uri="{FF2B5EF4-FFF2-40B4-BE49-F238E27FC236}">
                  <a16:creationId xmlns:a16="http://schemas.microsoft.com/office/drawing/2014/main" id="{B66D040B-AF6C-46CC-90B6-B4C07270BF89}"/>
                </a:ext>
              </a:extLst>
            </p:cNvPr>
            <p:cNvSpPr/>
            <p:nvPr/>
          </p:nvSpPr>
          <p:spPr>
            <a:xfrm>
              <a:off x="636264" y="1499671"/>
              <a:ext cx="1047600" cy="104847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C4D7C967-8CD8-4840-B232-5481009CBC3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6264" y="1499671"/>
              <a:ext cx="1052073" cy="1048470"/>
            </a:xfrm>
            <a:prstGeom prst="rect">
              <a:avLst/>
            </a:prstGeom>
          </p:spPr>
        </p:pic>
      </p:grpSp>
      <p:grpSp>
        <p:nvGrpSpPr>
          <p:cNvPr id="14" name="Grupo 13">
            <a:extLst>
              <a:ext uri="{FF2B5EF4-FFF2-40B4-BE49-F238E27FC236}">
                <a16:creationId xmlns:a16="http://schemas.microsoft.com/office/drawing/2014/main" id="{9E7AE43D-775E-4E0C-9D0F-85040B1AD555}"/>
              </a:ext>
            </a:extLst>
          </p:cNvPr>
          <p:cNvGrpSpPr/>
          <p:nvPr/>
        </p:nvGrpSpPr>
        <p:grpSpPr>
          <a:xfrm>
            <a:off x="661446" y="3740037"/>
            <a:ext cx="630000" cy="630000"/>
            <a:chOff x="636264" y="1499671"/>
            <a:chExt cx="1052073" cy="1048470"/>
          </a:xfrm>
        </p:grpSpPr>
        <p:sp>
          <p:nvSpPr>
            <p:cNvPr id="15" name="Rectángulo 14">
              <a:extLst>
                <a:ext uri="{FF2B5EF4-FFF2-40B4-BE49-F238E27FC236}">
                  <a16:creationId xmlns:a16="http://schemas.microsoft.com/office/drawing/2014/main" id="{85582E10-0243-405E-94A2-69054FFAB79E}"/>
                </a:ext>
              </a:extLst>
            </p:cNvPr>
            <p:cNvSpPr/>
            <p:nvPr/>
          </p:nvSpPr>
          <p:spPr>
            <a:xfrm>
              <a:off x="636264" y="1499671"/>
              <a:ext cx="1047600" cy="104847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FA7D0D5C-983B-4B40-AE13-0CBFA5D6DD4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6264" y="1499671"/>
              <a:ext cx="1052073" cy="1048470"/>
            </a:xfrm>
            <a:prstGeom prst="rect">
              <a:avLst/>
            </a:prstGeom>
          </p:spPr>
        </p:pic>
      </p:grpSp>
      <p:pic>
        <p:nvPicPr>
          <p:cNvPr id="19" name="Picture 4">
            <a:extLst>
              <a:ext uri="{FF2B5EF4-FFF2-40B4-BE49-F238E27FC236}">
                <a16:creationId xmlns:a16="http://schemas.microsoft.com/office/drawing/2014/main" id="{7246C1D5-9177-422E-997B-E948F9D74EB5}"/>
              </a:ext>
            </a:extLst>
          </p:cNvPr>
          <p:cNvPicPr>
            <a:picLocks/>
          </p:cNvPicPr>
          <p:nvPr/>
        </p:nvPicPr>
        <p:blipFill>
          <a:blip r:embed="rId4"/>
          <a:stretch>
            <a:fillRect/>
          </a:stretch>
        </p:blipFill>
        <p:spPr>
          <a:xfrm>
            <a:off x="0" y="806251"/>
            <a:ext cx="12192000" cy="59181"/>
          </a:xfrm>
          <a:prstGeom prst="rect">
            <a:avLst/>
          </a:prstGeom>
        </p:spPr>
      </p:pic>
      <p:grpSp>
        <p:nvGrpSpPr>
          <p:cNvPr id="21" name="Grupo 20">
            <a:extLst>
              <a:ext uri="{FF2B5EF4-FFF2-40B4-BE49-F238E27FC236}">
                <a16:creationId xmlns:a16="http://schemas.microsoft.com/office/drawing/2014/main" id="{EC6F1062-B835-4235-8124-3EAF6A67956F}"/>
              </a:ext>
            </a:extLst>
          </p:cNvPr>
          <p:cNvGrpSpPr/>
          <p:nvPr/>
        </p:nvGrpSpPr>
        <p:grpSpPr>
          <a:xfrm>
            <a:off x="177452" y="170725"/>
            <a:ext cx="2860812" cy="477417"/>
            <a:chOff x="3515561" y="2087418"/>
            <a:chExt cx="4612439" cy="769731"/>
          </a:xfrm>
        </p:grpSpPr>
        <p:pic>
          <p:nvPicPr>
            <p:cNvPr id="22" name="Imagen 21">
              <a:extLst>
                <a:ext uri="{FF2B5EF4-FFF2-40B4-BE49-F238E27FC236}">
                  <a16:creationId xmlns:a16="http://schemas.microsoft.com/office/drawing/2014/main" id="{037F9729-014D-41AA-AD87-7CE6B050398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23" name="Imagen 22">
              <a:extLst>
                <a:ext uri="{FF2B5EF4-FFF2-40B4-BE49-F238E27FC236}">
                  <a16:creationId xmlns:a16="http://schemas.microsoft.com/office/drawing/2014/main" id="{2996A11A-092E-4B50-A5D3-8430A3709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24" name="Conector recto 23">
              <a:extLst>
                <a:ext uri="{FF2B5EF4-FFF2-40B4-BE49-F238E27FC236}">
                  <a16:creationId xmlns:a16="http://schemas.microsoft.com/office/drawing/2014/main" id="{805351CF-8528-4F96-B002-8C9A659C5A81}"/>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6" name="Rectángulo 25">
            <a:extLst>
              <a:ext uri="{FF2B5EF4-FFF2-40B4-BE49-F238E27FC236}">
                <a16:creationId xmlns:a16="http://schemas.microsoft.com/office/drawing/2014/main" id="{5F3C69C7-597A-44EC-8386-25A7A09AEB0E}"/>
              </a:ext>
            </a:extLst>
          </p:cNvPr>
          <p:cNvSpPr/>
          <p:nvPr/>
        </p:nvSpPr>
        <p:spPr>
          <a:xfrm>
            <a:off x="511021" y="4572759"/>
            <a:ext cx="10997356" cy="2285241"/>
          </a:xfrm>
          <a:prstGeom prst="rect">
            <a:avLst/>
          </a:prstGeom>
        </p:spPr>
        <p:txBody>
          <a:bodyPr wrap="square">
            <a:spAutoFit/>
          </a:bodyPr>
          <a:lstStyle/>
          <a:p>
            <a:pPr lvl="1">
              <a:spcBef>
                <a:spcPts val="500"/>
              </a:spcBef>
            </a:pPr>
            <a:endParaRPr lang="es-MX" sz="900" dirty="0">
              <a:latin typeface="Helvetica Neue" panose="02000503000000020004" pitchFamily="2" charset="0"/>
              <a:ea typeface="Helvetica Neue" panose="02000503000000020004" pitchFamily="2" charset="0"/>
              <a:cs typeface="Helvetica Neue" panose="02000503000000020004" pitchFamily="2" charset="0"/>
            </a:endParaRPr>
          </a:p>
          <a:p>
            <a:pPr marL="0" lvl="2">
              <a:buClr>
                <a:srgbClr val="002060"/>
              </a:buClr>
            </a:pPr>
            <a:r>
              <a:rPr lang="es-MX"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Sin embargo, al crecer exponencialmente los contagios, muchos de estos países  han tenido que adaptarse a la realidad.</a:t>
            </a:r>
          </a:p>
          <a:p>
            <a:pPr marL="1143000" lvl="2" indent="-228600">
              <a:spcBef>
                <a:spcPts val="500"/>
              </a:spcBef>
              <a:buFont typeface="Arial" panose="020B0604020202020204" pitchFamily="34" charset="0"/>
              <a:buChar char="•"/>
            </a:pPr>
            <a:r>
              <a:rPr lang="es-MX" sz="1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Tras haber implementado nuevas medidas de distanciamiento social opcionales durante algunas semanas y no observar una reducción de los casos diarios, durante las últimas semanas de octubre, los gobiernos de España y Reino Unido se vieron forzados a extender las restricciones y medidas de distanciamiento social.</a:t>
            </a:r>
          </a:p>
          <a:p>
            <a:pPr lvl="1">
              <a:spcBef>
                <a:spcPts val="500"/>
              </a:spcBef>
            </a:pPr>
            <a:endParaRPr lang="es-MX" sz="900" dirty="0">
              <a:latin typeface="Helvetica Neue" panose="02000503000000020004" pitchFamily="2" charset="0"/>
              <a:ea typeface="Helvetica Neue" panose="02000503000000020004" pitchFamily="2" charset="0"/>
              <a:cs typeface="Helvetica Neue" panose="02000503000000020004" pitchFamily="2" charset="0"/>
            </a:endParaRPr>
          </a:p>
          <a:p>
            <a:pPr marL="0" lvl="2">
              <a:buClr>
                <a:srgbClr val="002060"/>
              </a:buClr>
            </a:pPr>
            <a:r>
              <a:rPr lang="es-MX" sz="1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Los países que enfrentan segundas olas menores se han visto más rigurosos en controlarlas.</a:t>
            </a:r>
          </a:p>
          <a:p>
            <a:pPr marL="1143000" lvl="2" indent="-228600">
              <a:spcBef>
                <a:spcPts val="500"/>
              </a:spcBef>
              <a:buFont typeface="Arial" panose="020B0604020202020204" pitchFamily="34" charset="0"/>
              <a:buChar char="•"/>
            </a:pPr>
            <a:r>
              <a:rPr lang="es-MX" sz="1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Puesto que la estrategia de cierres rápidos y estrictos de los países con rebrotes relativamente menores (ej. China, Corea del Sur e Irlanda) han mostrado un éxito en disminuir la magnitud de las olas, es posible que éstas estrategias sean de las mejores apuestas de los dirigentes para evitar que los rebrotes se vuelvan más duraderos.</a:t>
            </a:r>
          </a:p>
        </p:txBody>
      </p:sp>
      <p:grpSp>
        <p:nvGrpSpPr>
          <p:cNvPr id="27" name="Grupo 26">
            <a:extLst>
              <a:ext uri="{FF2B5EF4-FFF2-40B4-BE49-F238E27FC236}">
                <a16:creationId xmlns:a16="http://schemas.microsoft.com/office/drawing/2014/main" id="{11A9C15E-A729-4257-9DF8-0C96381CC082}"/>
              </a:ext>
            </a:extLst>
          </p:cNvPr>
          <p:cNvGrpSpPr/>
          <p:nvPr/>
        </p:nvGrpSpPr>
        <p:grpSpPr>
          <a:xfrm>
            <a:off x="658558" y="5013825"/>
            <a:ext cx="630000" cy="630000"/>
            <a:chOff x="636264" y="1499671"/>
            <a:chExt cx="1052073" cy="1048470"/>
          </a:xfrm>
        </p:grpSpPr>
        <p:sp>
          <p:nvSpPr>
            <p:cNvPr id="28" name="Rectángulo 27">
              <a:extLst>
                <a:ext uri="{FF2B5EF4-FFF2-40B4-BE49-F238E27FC236}">
                  <a16:creationId xmlns:a16="http://schemas.microsoft.com/office/drawing/2014/main" id="{D1129523-C767-49D1-BAD3-16270E663E12}"/>
                </a:ext>
              </a:extLst>
            </p:cNvPr>
            <p:cNvSpPr/>
            <p:nvPr/>
          </p:nvSpPr>
          <p:spPr>
            <a:xfrm>
              <a:off x="636264" y="1499671"/>
              <a:ext cx="1047600" cy="104847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9" name="Imagen 28">
              <a:extLst>
                <a:ext uri="{FF2B5EF4-FFF2-40B4-BE49-F238E27FC236}">
                  <a16:creationId xmlns:a16="http://schemas.microsoft.com/office/drawing/2014/main" id="{D9FB5FDF-B755-4B03-8D2F-048B1462786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6264" y="1499671"/>
              <a:ext cx="1052073" cy="1048470"/>
            </a:xfrm>
            <a:prstGeom prst="rect">
              <a:avLst/>
            </a:prstGeom>
          </p:spPr>
        </p:pic>
      </p:grpSp>
      <p:grpSp>
        <p:nvGrpSpPr>
          <p:cNvPr id="30" name="Grupo 29">
            <a:extLst>
              <a:ext uri="{FF2B5EF4-FFF2-40B4-BE49-F238E27FC236}">
                <a16:creationId xmlns:a16="http://schemas.microsoft.com/office/drawing/2014/main" id="{629B8605-8A7D-4B7B-B471-E4292961DA5A}"/>
              </a:ext>
            </a:extLst>
          </p:cNvPr>
          <p:cNvGrpSpPr/>
          <p:nvPr/>
        </p:nvGrpSpPr>
        <p:grpSpPr>
          <a:xfrm>
            <a:off x="661237" y="6138680"/>
            <a:ext cx="630000" cy="630000"/>
            <a:chOff x="636264" y="1499671"/>
            <a:chExt cx="1052073" cy="1048470"/>
          </a:xfrm>
        </p:grpSpPr>
        <p:sp>
          <p:nvSpPr>
            <p:cNvPr id="32" name="Rectángulo 31">
              <a:extLst>
                <a:ext uri="{FF2B5EF4-FFF2-40B4-BE49-F238E27FC236}">
                  <a16:creationId xmlns:a16="http://schemas.microsoft.com/office/drawing/2014/main" id="{C2E1538F-AA74-4771-9D2F-757401D91B11}"/>
                </a:ext>
              </a:extLst>
            </p:cNvPr>
            <p:cNvSpPr/>
            <p:nvPr/>
          </p:nvSpPr>
          <p:spPr>
            <a:xfrm>
              <a:off x="636264" y="1499671"/>
              <a:ext cx="1047600" cy="104847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3" name="Imagen 32">
              <a:extLst>
                <a:ext uri="{FF2B5EF4-FFF2-40B4-BE49-F238E27FC236}">
                  <a16:creationId xmlns:a16="http://schemas.microsoft.com/office/drawing/2014/main" id="{8AD6D901-B82E-494C-8232-C32011F9E6D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6264" y="1499671"/>
              <a:ext cx="1052073" cy="1048470"/>
            </a:xfrm>
            <a:prstGeom prst="rect">
              <a:avLst/>
            </a:prstGeom>
          </p:spPr>
        </p:pic>
      </p:grpSp>
    </p:spTree>
    <p:extLst>
      <p:ext uri="{BB962C8B-B14F-4D97-AF65-F5344CB8AC3E}">
        <p14:creationId xmlns:p14="http://schemas.microsoft.com/office/powerpoint/2010/main" val="1687190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4">
            <a:extLst>
              <a:ext uri="{FF2B5EF4-FFF2-40B4-BE49-F238E27FC236}">
                <a16:creationId xmlns:a16="http://schemas.microsoft.com/office/drawing/2014/main" id="{6871D95D-EB17-E944-AC89-54ABE831ABAD}"/>
              </a:ext>
            </a:extLst>
          </p:cNvPr>
          <p:cNvSpPr txBox="1"/>
          <p:nvPr/>
        </p:nvSpPr>
        <p:spPr>
          <a:xfrm>
            <a:off x="137786" y="3319969"/>
            <a:ext cx="11837095" cy="945643"/>
          </a:xfrm>
          <a:prstGeom prst="rect">
            <a:avLst/>
          </a:prstGeom>
          <a:noFill/>
        </p:spPr>
        <p:txBody>
          <a:bodyPr wrap="square" rtlCol="0">
            <a:spAutoFit/>
          </a:bodyPr>
          <a:lstStyle/>
          <a:p>
            <a:pPr algn="ctr">
              <a:lnSpc>
                <a:spcPct val="120000"/>
              </a:lnSpc>
            </a:pPr>
            <a:r>
              <a:rPr lang="es-MX" sz="3200" b="1" kern="0" spc="300" dirty="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Regreso a clases</a:t>
            </a:r>
          </a:p>
          <a:p>
            <a:pPr algn="ctr">
              <a:lnSpc>
                <a:spcPts val="2000"/>
              </a:lnSpc>
            </a:pPr>
            <a:r>
              <a:rPr lang="es-MX" sz="2400" kern="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Tendencias y experiencias</a:t>
            </a:r>
          </a:p>
        </p:txBody>
      </p:sp>
      <p:pic>
        <p:nvPicPr>
          <p:cNvPr id="5" name="Picture 4">
            <a:extLst>
              <a:ext uri="{FF2B5EF4-FFF2-40B4-BE49-F238E27FC236}">
                <a16:creationId xmlns:a16="http://schemas.microsoft.com/office/drawing/2014/main" id="{7AFD7738-B7D3-F440-A4FB-6DB6998F658E}"/>
              </a:ext>
            </a:extLst>
          </p:cNvPr>
          <p:cNvPicPr>
            <a:picLocks/>
          </p:cNvPicPr>
          <p:nvPr/>
        </p:nvPicPr>
        <p:blipFill>
          <a:blip r:embed="rId2"/>
          <a:stretch>
            <a:fillRect/>
          </a:stretch>
        </p:blipFill>
        <p:spPr>
          <a:xfrm flipV="1">
            <a:off x="3462181" y="3287866"/>
            <a:ext cx="5188305" cy="45719"/>
          </a:xfrm>
          <a:prstGeom prst="rect">
            <a:avLst/>
          </a:prstGeom>
        </p:spPr>
      </p:pic>
      <p:sp>
        <p:nvSpPr>
          <p:cNvPr id="6" name="Rectangle 5">
            <a:extLst>
              <a:ext uri="{FF2B5EF4-FFF2-40B4-BE49-F238E27FC236}">
                <a16:creationId xmlns:a16="http://schemas.microsoft.com/office/drawing/2014/main" id="{9F3C32F7-0CB8-7F4B-9825-A50AAF70AFB5}"/>
              </a:ext>
            </a:extLst>
          </p:cNvPr>
          <p:cNvSpPr/>
          <p:nvPr/>
        </p:nvSpPr>
        <p:spPr>
          <a:xfrm>
            <a:off x="137787" y="6334041"/>
            <a:ext cx="11837094" cy="369332"/>
          </a:xfrm>
          <a:prstGeom prst="rect">
            <a:avLst/>
          </a:prstGeom>
        </p:spPr>
        <p:txBody>
          <a:bodyPr wrap="square">
            <a:spAutoFit/>
          </a:bodyPr>
          <a:lstStyle/>
          <a:p>
            <a:pPr algn="ctr">
              <a:lnSpc>
                <a:spcPct val="120000"/>
              </a:lnSpc>
            </a:pPr>
            <a:r>
              <a:rPr lang="es-MX" sz="1500" kern="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19 de noviembre de 2020</a:t>
            </a:r>
            <a:endParaRPr lang="es-MX" sz="15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Marcador de número de diapositiva 1">
            <a:extLst>
              <a:ext uri="{FF2B5EF4-FFF2-40B4-BE49-F238E27FC236}">
                <a16:creationId xmlns:a16="http://schemas.microsoft.com/office/drawing/2014/main" id="{2908EB75-D995-43D3-8596-914B41A5CD0E}"/>
              </a:ext>
            </a:extLst>
          </p:cNvPr>
          <p:cNvSpPr>
            <a:spLocks noGrp="1"/>
          </p:cNvSpPr>
          <p:nvPr>
            <p:ph type="sldNum" sz="quarter" idx="12"/>
          </p:nvPr>
        </p:nvSpPr>
        <p:spPr/>
        <p:txBody>
          <a:bodyPr/>
          <a:lstStyle/>
          <a:p>
            <a:fld id="{6FD8A0C8-7DD8-4F1B-BFE5-A16D5E047438}" type="slidenum">
              <a:rPr lang="es-MX" smtClean="0"/>
              <a:t>25</a:t>
            </a:fld>
            <a:endParaRPr lang="es-MX"/>
          </a:p>
        </p:txBody>
      </p:sp>
      <p:pic>
        <p:nvPicPr>
          <p:cNvPr id="9" name="Imagen 8">
            <a:extLst>
              <a:ext uri="{FF2B5EF4-FFF2-40B4-BE49-F238E27FC236}">
                <a16:creationId xmlns:a16="http://schemas.microsoft.com/office/drawing/2014/main" id="{4098BF0B-224C-452B-905E-553F50B70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091" y="2374327"/>
            <a:ext cx="2650484" cy="856384"/>
          </a:xfrm>
          <a:prstGeom prst="rect">
            <a:avLst/>
          </a:prstGeom>
        </p:spPr>
      </p:pic>
      <p:pic>
        <p:nvPicPr>
          <p:cNvPr id="7" name="Imagen 6">
            <a:extLst>
              <a:ext uri="{FF2B5EF4-FFF2-40B4-BE49-F238E27FC236}">
                <a16:creationId xmlns:a16="http://schemas.microsoft.com/office/drawing/2014/main" id="{37EE634A-D1A7-4946-BEC0-A5253D365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212" y="4497446"/>
            <a:ext cx="904568" cy="904568"/>
          </a:xfrm>
          <a:prstGeom prst="rect">
            <a:avLst/>
          </a:prstGeom>
        </p:spPr>
      </p:pic>
      <p:grpSp>
        <p:nvGrpSpPr>
          <p:cNvPr id="8" name="Grupo 7">
            <a:extLst>
              <a:ext uri="{FF2B5EF4-FFF2-40B4-BE49-F238E27FC236}">
                <a16:creationId xmlns:a16="http://schemas.microsoft.com/office/drawing/2014/main" id="{D818C205-F73F-41F9-AC32-68B81A5ECF5D}"/>
              </a:ext>
            </a:extLst>
          </p:cNvPr>
          <p:cNvGrpSpPr/>
          <p:nvPr/>
        </p:nvGrpSpPr>
        <p:grpSpPr>
          <a:xfrm>
            <a:off x="3462181" y="5775532"/>
            <a:ext cx="542982" cy="540407"/>
            <a:chOff x="2494357" y="945206"/>
            <a:chExt cx="542982" cy="540407"/>
          </a:xfrm>
        </p:grpSpPr>
        <p:sp>
          <p:nvSpPr>
            <p:cNvPr id="10" name="Rectángulo 9">
              <a:extLst>
                <a:ext uri="{FF2B5EF4-FFF2-40B4-BE49-F238E27FC236}">
                  <a16:creationId xmlns:a16="http://schemas.microsoft.com/office/drawing/2014/main" id="{89AB60F1-C53B-4A98-A49D-9B889F8A7846}"/>
                </a:ext>
              </a:extLst>
            </p:cNvPr>
            <p:cNvSpPr/>
            <p:nvPr/>
          </p:nvSpPr>
          <p:spPr>
            <a:xfrm>
              <a:off x="2494357" y="945206"/>
              <a:ext cx="540000" cy="540407"/>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 name="Imagen 10">
              <a:hlinkClick r:id="rId5" action="ppaction://hlinksldjump"/>
              <a:extLst>
                <a:ext uri="{FF2B5EF4-FFF2-40B4-BE49-F238E27FC236}">
                  <a16:creationId xmlns:a16="http://schemas.microsoft.com/office/drawing/2014/main" id="{C46A4D33-DC39-4501-9D9C-2ADB2FCF6DEB}"/>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2499189" y="946265"/>
              <a:ext cx="538150" cy="538150"/>
            </a:xfrm>
            <a:prstGeom prst="rect">
              <a:avLst/>
            </a:prstGeom>
          </p:spPr>
        </p:pic>
      </p:grpSp>
      <p:grpSp>
        <p:nvGrpSpPr>
          <p:cNvPr id="12" name="Grupo 11">
            <a:extLst>
              <a:ext uri="{FF2B5EF4-FFF2-40B4-BE49-F238E27FC236}">
                <a16:creationId xmlns:a16="http://schemas.microsoft.com/office/drawing/2014/main" id="{63A1AB8E-A01B-46D1-A3A4-FAC295217454}"/>
              </a:ext>
            </a:extLst>
          </p:cNvPr>
          <p:cNvGrpSpPr/>
          <p:nvPr/>
        </p:nvGrpSpPr>
        <p:grpSpPr>
          <a:xfrm>
            <a:off x="5130230" y="5774334"/>
            <a:ext cx="542982" cy="540407"/>
            <a:chOff x="7266912" y="945150"/>
            <a:chExt cx="542982" cy="540407"/>
          </a:xfrm>
        </p:grpSpPr>
        <p:sp>
          <p:nvSpPr>
            <p:cNvPr id="13" name="Rectángulo 12">
              <a:extLst>
                <a:ext uri="{FF2B5EF4-FFF2-40B4-BE49-F238E27FC236}">
                  <a16:creationId xmlns:a16="http://schemas.microsoft.com/office/drawing/2014/main" id="{FE1B3103-99A9-47F9-A142-3D65F588CA63}"/>
                </a:ext>
              </a:extLst>
            </p:cNvPr>
            <p:cNvSpPr/>
            <p:nvPr/>
          </p:nvSpPr>
          <p:spPr>
            <a:xfrm>
              <a:off x="7266912" y="945150"/>
              <a:ext cx="540000" cy="540407"/>
            </a:xfrm>
            <a:prstGeom prst="rect">
              <a:avLst/>
            </a:prstGeom>
            <a:solidFill>
              <a:srgbClr val="00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hlinkClick r:id="rId7" action="ppaction://hlinksldjump"/>
              <a:extLst>
                <a:ext uri="{FF2B5EF4-FFF2-40B4-BE49-F238E27FC236}">
                  <a16:creationId xmlns:a16="http://schemas.microsoft.com/office/drawing/2014/main" id="{C8EAC157-1641-4917-AAEF-362F0A0AAF4D}"/>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7271744" y="946209"/>
              <a:ext cx="538150" cy="538150"/>
            </a:xfrm>
            <a:prstGeom prst="rect">
              <a:avLst/>
            </a:prstGeom>
          </p:spPr>
        </p:pic>
      </p:grpSp>
      <p:grpSp>
        <p:nvGrpSpPr>
          <p:cNvPr id="15" name="Grupo 14">
            <a:extLst>
              <a:ext uri="{FF2B5EF4-FFF2-40B4-BE49-F238E27FC236}">
                <a16:creationId xmlns:a16="http://schemas.microsoft.com/office/drawing/2014/main" id="{9DACD4B5-C470-4BC7-9297-14B78CCEEC22}"/>
              </a:ext>
            </a:extLst>
          </p:cNvPr>
          <p:cNvGrpSpPr/>
          <p:nvPr/>
        </p:nvGrpSpPr>
        <p:grpSpPr>
          <a:xfrm>
            <a:off x="6577780" y="5772958"/>
            <a:ext cx="540001" cy="540585"/>
            <a:chOff x="9649003" y="942591"/>
            <a:chExt cx="540001" cy="540585"/>
          </a:xfrm>
        </p:grpSpPr>
        <p:sp>
          <p:nvSpPr>
            <p:cNvPr id="16" name="Rectángulo 15">
              <a:extLst>
                <a:ext uri="{FF2B5EF4-FFF2-40B4-BE49-F238E27FC236}">
                  <a16:creationId xmlns:a16="http://schemas.microsoft.com/office/drawing/2014/main" id="{4A88D764-6830-41FB-A43E-6BB9695A64CA}"/>
                </a:ext>
              </a:extLst>
            </p:cNvPr>
            <p:cNvSpPr/>
            <p:nvPr/>
          </p:nvSpPr>
          <p:spPr>
            <a:xfrm>
              <a:off x="9649004" y="942769"/>
              <a:ext cx="540000" cy="540407"/>
            </a:xfrm>
            <a:prstGeom prst="rect">
              <a:avLst/>
            </a:prstGeom>
            <a:solidFill>
              <a:srgbClr val="43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a:hlinkClick r:id="rId9" action="ppaction://hlinksldjump"/>
              <a:extLst>
                <a:ext uri="{FF2B5EF4-FFF2-40B4-BE49-F238E27FC236}">
                  <a16:creationId xmlns:a16="http://schemas.microsoft.com/office/drawing/2014/main" id="{A596185B-DEB3-402B-BB2C-5673BCEC8F4F}"/>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649003" y="942591"/>
              <a:ext cx="540000" cy="538150"/>
            </a:xfrm>
            <a:prstGeom prst="rect">
              <a:avLst/>
            </a:prstGeom>
          </p:spPr>
        </p:pic>
      </p:grpSp>
      <p:grpSp>
        <p:nvGrpSpPr>
          <p:cNvPr id="18" name="Grupo 17">
            <a:extLst>
              <a:ext uri="{FF2B5EF4-FFF2-40B4-BE49-F238E27FC236}">
                <a16:creationId xmlns:a16="http://schemas.microsoft.com/office/drawing/2014/main" id="{AB9DF80C-A41E-40A6-ACF4-4C6A4FEE2FB4}"/>
              </a:ext>
            </a:extLst>
          </p:cNvPr>
          <p:cNvGrpSpPr/>
          <p:nvPr/>
        </p:nvGrpSpPr>
        <p:grpSpPr>
          <a:xfrm>
            <a:off x="8108184" y="5772958"/>
            <a:ext cx="542302" cy="555402"/>
            <a:chOff x="8103374" y="118862"/>
            <a:chExt cx="542302" cy="555402"/>
          </a:xfrm>
        </p:grpSpPr>
        <p:sp>
          <p:nvSpPr>
            <p:cNvPr id="19" name="Rectángulo 18">
              <a:extLst>
                <a:ext uri="{FF2B5EF4-FFF2-40B4-BE49-F238E27FC236}">
                  <a16:creationId xmlns:a16="http://schemas.microsoft.com/office/drawing/2014/main" id="{2394FA33-E0E1-4EF7-ACA5-D2F6F234BA6A}"/>
                </a:ext>
              </a:extLst>
            </p:cNvPr>
            <p:cNvSpPr/>
            <p:nvPr/>
          </p:nvSpPr>
          <p:spPr>
            <a:xfrm>
              <a:off x="8146128" y="118862"/>
              <a:ext cx="499548" cy="542753"/>
            </a:xfrm>
            <a:prstGeom prst="rect">
              <a:avLst/>
            </a:prstGeom>
            <a:solidFill>
              <a:srgbClr val="886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 name="Imagen 19">
              <a:hlinkClick r:id="rId11" action="ppaction://hlinksldjump"/>
              <a:extLst>
                <a:ext uri="{FF2B5EF4-FFF2-40B4-BE49-F238E27FC236}">
                  <a16:creationId xmlns:a16="http://schemas.microsoft.com/office/drawing/2014/main" id="{AE068110-17E6-46F0-8E25-CF73BE55568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103374" y="133819"/>
              <a:ext cx="542302" cy="540445"/>
            </a:xfrm>
            <a:prstGeom prst="rect">
              <a:avLst/>
            </a:prstGeom>
          </p:spPr>
        </p:pic>
      </p:grpSp>
    </p:spTree>
    <p:extLst>
      <p:ext uri="{BB962C8B-B14F-4D97-AF65-F5344CB8AC3E}">
        <p14:creationId xmlns:p14="http://schemas.microsoft.com/office/powerpoint/2010/main" val="193335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139" name="Tabla 138">
            <a:extLst>
              <a:ext uri="{FF2B5EF4-FFF2-40B4-BE49-F238E27FC236}">
                <a16:creationId xmlns:a16="http://schemas.microsoft.com/office/drawing/2014/main" id="{698A863D-60E3-48E6-912A-284FC1A8CE3F}"/>
              </a:ext>
            </a:extLst>
          </p:cNvPr>
          <p:cNvGraphicFramePr>
            <a:graphicFrameLocks noGrp="1"/>
          </p:cNvGraphicFramePr>
          <p:nvPr>
            <p:extLst>
              <p:ext uri="{D42A27DB-BD31-4B8C-83A1-F6EECF244321}">
                <p14:modId xmlns:p14="http://schemas.microsoft.com/office/powerpoint/2010/main" val="1822126024"/>
              </p:ext>
            </p:extLst>
          </p:nvPr>
        </p:nvGraphicFramePr>
        <p:xfrm>
          <a:off x="191710" y="903702"/>
          <a:ext cx="11822838" cy="5971072"/>
        </p:xfrm>
        <a:graphic>
          <a:graphicData uri="http://schemas.openxmlformats.org/drawingml/2006/table">
            <a:tbl>
              <a:tblPr firstRow="1" bandRow="1">
                <a:tableStyleId>{5940675A-B579-460E-94D1-54222C63F5DA}</a:tableStyleId>
              </a:tblPr>
              <a:tblGrid>
                <a:gridCol w="2739438">
                  <a:extLst>
                    <a:ext uri="{9D8B030D-6E8A-4147-A177-3AD203B41FA5}">
                      <a16:colId xmlns:a16="http://schemas.microsoft.com/office/drawing/2014/main" val="1380184492"/>
                    </a:ext>
                  </a:extLst>
                </a:gridCol>
                <a:gridCol w="756950">
                  <a:extLst>
                    <a:ext uri="{9D8B030D-6E8A-4147-A177-3AD203B41FA5}">
                      <a16:colId xmlns:a16="http://schemas.microsoft.com/office/drawing/2014/main" val="2111840905"/>
                    </a:ext>
                  </a:extLst>
                </a:gridCol>
                <a:gridCol w="756950">
                  <a:extLst>
                    <a:ext uri="{9D8B030D-6E8A-4147-A177-3AD203B41FA5}">
                      <a16:colId xmlns:a16="http://schemas.microsoft.com/office/drawing/2014/main" val="1131942918"/>
                    </a:ext>
                  </a:extLst>
                </a:gridCol>
                <a:gridCol w="756950">
                  <a:extLst>
                    <a:ext uri="{9D8B030D-6E8A-4147-A177-3AD203B41FA5}">
                      <a16:colId xmlns:a16="http://schemas.microsoft.com/office/drawing/2014/main" val="3426750826"/>
                    </a:ext>
                  </a:extLst>
                </a:gridCol>
                <a:gridCol w="756950">
                  <a:extLst>
                    <a:ext uri="{9D8B030D-6E8A-4147-A177-3AD203B41FA5}">
                      <a16:colId xmlns:a16="http://schemas.microsoft.com/office/drawing/2014/main" val="1655244189"/>
                    </a:ext>
                  </a:extLst>
                </a:gridCol>
                <a:gridCol w="756950">
                  <a:extLst>
                    <a:ext uri="{9D8B030D-6E8A-4147-A177-3AD203B41FA5}">
                      <a16:colId xmlns:a16="http://schemas.microsoft.com/office/drawing/2014/main" val="348853071"/>
                    </a:ext>
                  </a:extLst>
                </a:gridCol>
                <a:gridCol w="756950">
                  <a:extLst>
                    <a:ext uri="{9D8B030D-6E8A-4147-A177-3AD203B41FA5}">
                      <a16:colId xmlns:a16="http://schemas.microsoft.com/office/drawing/2014/main" val="1457551628"/>
                    </a:ext>
                  </a:extLst>
                </a:gridCol>
                <a:gridCol w="756950">
                  <a:extLst>
                    <a:ext uri="{9D8B030D-6E8A-4147-A177-3AD203B41FA5}">
                      <a16:colId xmlns:a16="http://schemas.microsoft.com/office/drawing/2014/main" val="712643558"/>
                    </a:ext>
                  </a:extLst>
                </a:gridCol>
                <a:gridCol w="756950">
                  <a:extLst>
                    <a:ext uri="{9D8B030D-6E8A-4147-A177-3AD203B41FA5}">
                      <a16:colId xmlns:a16="http://schemas.microsoft.com/office/drawing/2014/main" val="3648110844"/>
                    </a:ext>
                  </a:extLst>
                </a:gridCol>
                <a:gridCol w="756950">
                  <a:extLst>
                    <a:ext uri="{9D8B030D-6E8A-4147-A177-3AD203B41FA5}">
                      <a16:colId xmlns:a16="http://schemas.microsoft.com/office/drawing/2014/main" val="839485241"/>
                    </a:ext>
                  </a:extLst>
                </a:gridCol>
                <a:gridCol w="756950">
                  <a:extLst>
                    <a:ext uri="{9D8B030D-6E8A-4147-A177-3AD203B41FA5}">
                      <a16:colId xmlns:a16="http://schemas.microsoft.com/office/drawing/2014/main" val="2383745555"/>
                    </a:ext>
                  </a:extLst>
                </a:gridCol>
                <a:gridCol w="756950">
                  <a:extLst>
                    <a:ext uri="{9D8B030D-6E8A-4147-A177-3AD203B41FA5}">
                      <a16:colId xmlns:a16="http://schemas.microsoft.com/office/drawing/2014/main" val="372322739"/>
                    </a:ext>
                  </a:extLst>
                </a:gridCol>
                <a:gridCol w="756950">
                  <a:extLst>
                    <a:ext uri="{9D8B030D-6E8A-4147-A177-3AD203B41FA5}">
                      <a16:colId xmlns:a16="http://schemas.microsoft.com/office/drawing/2014/main" val="399440498"/>
                    </a:ext>
                  </a:extLst>
                </a:gridCol>
              </a:tblGrid>
              <a:tr h="621184">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b="1" spc="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2ª ola   &gt;   1ª ola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spc="0" dirty="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           2ª ola &lt; 1ª ola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lang="es-MX"/>
                    </a:p>
                  </a:txBody>
                  <a:tcPr>
                    <a:lnL w="19050" cap="flat" cmpd="sng" algn="ctr">
                      <a:solidFill>
                        <a:schemeClr val="bg1"/>
                      </a:solidFill>
                      <a:prstDash val="solid"/>
                      <a:round/>
                      <a:headEnd type="none" w="med" len="med"/>
                      <a:tailEnd type="none" w="med" len="med"/>
                    </a:lnL>
                  </a:tcPr>
                </a:tc>
                <a:tc hMerge="1">
                  <a:txBody>
                    <a:bodyPr/>
                    <a:lstStyle/>
                    <a:p>
                      <a:endParaRPr lang="es-MX"/>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spc="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          + Repuntes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876DD"/>
                    </a:solidFill>
                  </a:tcPr>
                </a:tc>
                <a:tc hMerge="1">
                  <a:txBody>
                    <a:bodyPr/>
                    <a:lstStyle/>
                    <a:p>
                      <a:endParaRPr lang="es-MX"/>
                    </a:p>
                  </a:txBody>
                  <a:tcPr>
                    <a:lnL w="19050" cap="flat" cmpd="sng" algn="ctr">
                      <a:noFill/>
                      <a:prstDash val="solid"/>
                      <a:round/>
                      <a:headEnd type="none" w="med" len="med"/>
                      <a:tailEnd type="none" w="med" len="med"/>
                    </a:lnL>
                  </a:tcPr>
                </a:tc>
                <a:tc hMerge="1">
                  <a:txBody>
                    <a:bodyPr/>
                    <a:lstStyle/>
                    <a:p>
                      <a:endParaRPr lang="es-MX"/>
                    </a:p>
                  </a:txBody>
                  <a:tcPr/>
                </a:tc>
                <a:extLst>
                  <a:ext uri="{0D108BD9-81ED-4DB2-BD59-A6C34878D82A}">
                    <a16:rowId xmlns:a16="http://schemas.microsoft.com/office/drawing/2014/main" val="292445994"/>
                  </a:ext>
                </a:extLst>
              </a:tr>
              <a:tr h="354567">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2876DD"/>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2876DD"/>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2876DD"/>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589619"/>
                  </a:ext>
                </a:extLst>
              </a:tr>
              <a:tr h="621184">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Bélgica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Francia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Reino Unido</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Italia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España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Irlanda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China </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Corea</a:t>
                      </a:r>
                    </a:p>
                    <a:p>
                      <a:pPr algn="ctr"/>
                      <a:r>
                        <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del Sur</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Nueva Zelanda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EEUU</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Rusia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Suecia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8686359"/>
                  </a:ext>
                </a:extLst>
              </a:tr>
              <a:tr h="419247">
                <a:tc>
                  <a:txBody>
                    <a:bodyPr/>
                    <a:lstStyle/>
                    <a:p>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Separación de escritorios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0862919"/>
                  </a:ext>
                </a:extLst>
              </a:tr>
              <a:tr h="419247">
                <a:tc>
                  <a:txBody>
                    <a:bodyPr/>
                    <a:lstStyle/>
                    <a:p>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Lavado de manos frecuente</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9788113"/>
                  </a:ext>
                </a:extLst>
              </a:tr>
              <a:tr h="443703">
                <a:tc>
                  <a:txBody>
                    <a:bodyPr/>
                    <a:lstStyle/>
                    <a:p>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Uso</a:t>
                      </a:r>
                      <a:r>
                        <a:rPr lang="es-MX" sz="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a:t>
                      </a:r>
                      <a:r>
                        <a:rPr lang="es-MX" sz="1200" baseline="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cubrebocas</a:t>
                      </a:r>
                      <a:r>
                        <a:rPr lang="es-MX" sz="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r>
                        <a:rPr lang="es-MX" sz="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obligatorio</a:t>
                      </a:r>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7529797"/>
                  </a:ext>
                </a:extLst>
              </a:tr>
              <a:tr h="4192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Grupos</a:t>
                      </a:r>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Burbuja</a:t>
                      </a:r>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5596"/>
                  </a:ext>
                </a:extLst>
              </a:tr>
              <a:tr h="4437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parcial de educación superior</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763327"/>
                  </a:ext>
                </a:extLst>
              </a:tr>
              <a:tr h="4437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Limpieza frecuente de instalaciones y superficies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6406653"/>
                  </a:ext>
                </a:extLst>
              </a:tr>
              <a:tr h="419247">
                <a:tc>
                  <a:txBody>
                    <a:bodyPr/>
                    <a:lstStyle/>
                    <a:p>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Horarios Escalonados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483912"/>
                  </a:ext>
                </a:extLst>
              </a:tr>
              <a:tr h="419247">
                <a:tc>
                  <a:txBody>
                    <a:bodyPr/>
                    <a:lstStyle/>
                    <a:p>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Rastreo de contactos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21770"/>
                  </a:ext>
                </a:extLst>
              </a:tr>
              <a:tr h="443703">
                <a:tc>
                  <a:txBody>
                    <a:bodyPr/>
                    <a:lstStyle/>
                    <a:p>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Toma de temperatura en la entrada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0730332"/>
                  </a:ext>
                </a:extLst>
              </a:tr>
              <a:tr h="443703">
                <a:tc>
                  <a:txBody>
                    <a:bodyPr/>
                    <a:lstStyle/>
                    <a:p>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Ventilación constante en </a:t>
                      </a:r>
                    </a:p>
                    <a:p>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las aulas de clase</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6346092"/>
                  </a:ext>
                </a:extLst>
              </a:tr>
            </a:tbl>
          </a:graphicData>
        </a:graphic>
      </p:graphicFrame>
      <p:sp>
        <p:nvSpPr>
          <p:cNvPr id="140" name="Título 1">
            <a:extLst>
              <a:ext uri="{FF2B5EF4-FFF2-40B4-BE49-F238E27FC236}">
                <a16:creationId xmlns:a16="http://schemas.microsoft.com/office/drawing/2014/main" id="{D73113E9-20DC-4B5D-93BE-CA2BCCAE4460}"/>
              </a:ext>
            </a:extLst>
          </p:cNvPr>
          <p:cNvSpPr txBox="1">
            <a:spLocks/>
          </p:cNvSpPr>
          <p:nvPr/>
        </p:nvSpPr>
        <p:spPr>
          <a:xfrm>
            <a:off x="6858000" y="95536"/>
            <a:ext cx="5156548"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para el regreso a clases</a:t>
            </a:r>
            <a:endParaRPr lang="es-ES_tradnl" sz="18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41" name="Picture 4">
            <a:extLst>
              <a:ext uri="{FF2B5EF4-FFF2-40B4-BE49-F238E27FC236}">
                <a16:creationId xmlns:a16="http://schemas.microsoft.com/office/drawing/2014/main" id="{21C4440B-1DC0-46D1-B844-09B6BEABB374}"/>
              </a:ext>
            </a:extLst>
          </p:cNvPr>
          <p:cNvPicPr>
            <a:picLocks/>
          </p:cNvPicPr>
          <p:nvPr/>
        </p:nvPicPr>
        <p:blipFill>
          <a:blip r:embed="rId4"/>
          <a:stretch>
            <a:fillRect/>
          </a:stretch>
        </p:blipFill>
        <p:spPr>
          <a:xfrm>
            <a:off x="0" y="806251"/>
            <a:ext cx="12192000" cy="59181"/>
          </a:xfrm>
          <a:prstGeom prst="rect">
            <a:avLst/>
          </a:prstGeom>
        </p:spPr>
      </p:pic>
      <p:grpSp>
        <p:nvGrpSpPr>
          <p:cNvPr id="142" name="Grupo 141">
            <a:extLst>
              <a:ext uri="{FF2B5EF4-FFF2-40B4-BE49-F238E27FC236}">
                <a16:creationId xmlns:a16="http://schemas.microsoft.com/office/drawing/2014/main" id="{40E76FF7-7BC5-44A0-A3DF-F3B7694EAEAF}"/>
              </a:ext>
            </a:extLst>
          </p:cNvPr>
          <p:cNvGrpSpPr/>
          <p:nvPr/>
        </p:nvGrpSpPr>
        <p:grpSpPr>
          <a:xfrm>
            <a:off x="177452" y="170725"/>
            <a:ext cx="2860812" cy="477417"/>
            <a:chOff x="3515561" y="2087418"/>
            <a:chExt cx="4612439" cy="769731"/>
          </a:xfrm>
        </p:grpSpPr>
        <p:pic>
          <p:nvPicPr>
            <p:cNvPr id="144" name="Imagen 143">
              <a:extLst>
                <a:ext uri="{FF2B5EF4-FFF2-40B4-BE49-F238E27FC236}">
                  <a16:creationId xmlns:a16="http://schemas.microsoft.com/office/drawing/2014/main" id="{CC661818-B03E-4139-8988-3FC4DD1397F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146" name="Imagen 145">
              <a:extLst>
                <a:ext uri="{FF2B5EF4-FFF2-40B4-BE49-F238E27FC236}">
                  <a16:creationId xmlns:a16="http://schemas.microsoft.com/office/drawing/2014/main" id="{D924ABD9-ED7C-4810-8EFA-4A0E873EB7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147" name="Conector recto 146">
              <a:extLst>
                <a:ext uri="{FF2B5EF4-FFF2-40B4-BE49-F238E27FC236}">
                  <a16:creationId xmlns:a16="http://schemas.microsoft.com/office/drawing/2014/main" id="{4A6E7995-6B56-434F-ADB4-993D126DBDAA}"/>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48" name="Imagen 147">
            <a:extLst>
              <a:ext uri="{FF2B5EF4-FFF2-40B4-BE49-F238E27FC236}">
                <a16:creationId xmlns:a16="http://schemas.microsoft.com/office/drawing/2014/main" id="{9917017C-3159-42A1-A09D-8C22C13D13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3545" y="1811670"/>
            <a:ext cx="367671" cy="230224"/>
          </a:xfrm>
          <a:prstGeom prst="rect">
            <a:avLst/>
          </a:prstGeom>
        </p:spPr>
      </p:pic>
      <p:pic>
        <p:nvPicPr>
          <p:cNvPr id="149" name="Imagen 148">
            <a:extLst>
              <a:ext uri="{FF2B5EF4-FFF2-40B4-BE49-F238E27FC236}">
                <a16:creationId xmlns:a16="http://schemas.microsoft.com/office/drawing/2014/main" id="{538CC03E-B583-46BA-8DCD-6BA9668569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1606" y="1811670"/>
            <a:ext cx="367671" cy="230224"/>
          </a:xfrm>
          <a:prstGeom prst="rect">
            <a:avLst/>
          </a:prstGeom>
        </p:spPr>
      </p:pic>
      <p:pic>
        <p:nvPicPr>
          <p:cNvPr id="150" name="Imagen 149">
            <a:extLst>
              <a:ext uri="{FF2B5EF4-FFF2-40B4-BE49-F238E27FC236}">
                <a16:creationId xmlns:a16="http://schemas.microsoft.com/office/drawing/2014/main" id="{89F38549-613D-4DC1-8D71-39FBE91B7F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96289" y="1811670"/>
            <a:ext cx="367671" cy="230224"/>
          </a:xfrm>
          <a:prstGeom prst="rect">
            <a:avLst/>
          </a:prstGeom>
        </p:spPr>
      </p:pic>
      <p:pic>
        <p:nvPicPr>
          <p:cNvPr id="151" name="Imagen 150">
            <a:extLst>
              <a:ext uri="{FF2B5EF4-FFF2-40B4-BE49-F238E27FC236}">
                <a16:creationId xmlns:a16="http://schemas.microsoft.com/office/drawing/2014/main" id="{E73903FD-BAB2-45A4-A55F-70B9364A24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66016" y="1811670"/>
            <a:ext cx="367671" cy="233660"/>
          </a:xfrm>
          <a:prstGeom prst="rect">
            <a:avLst/>
          </a:prstGeom>
        </p:spPr>
      </p:pic>
      <p:pic>
        <p:nvPicPr>
          <p:cNvPr id="152" name="Imagen 151">
            <a:extLst>
              <a:ext uri="{FF2B5EF4-FFF2-40B4-BE49-F238E27FC236}">
                <a16:creationId xmlns:a16="http://schemas.microsoft.com/office/drawing/2014/main" id="{44D8B3A5-BA78-4BFC-9138-00D6E9C947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54179" y="1811670"/>
            <a:ext cx="374021" cy="237696"/>
          </a:xfrm>
          <a:prstGeom prst="rect">
            <a:avLst/>
          </a:prstGeom>
        </p:spPr>
      </p:pic>
      <p:pic>
        <p:nvPicPr>
          <p:cNvPr id="153" name="Imagen 152">
            <a:extLst>
              <a:ext uri="{FF2B5EF4-FFF2-40B4-BE49-F238E27FC236}">
                <a16:creationId xmlns:a16="http://schemas.microsoft.com/office/drawing/2014/main" id="{F14AB17F-14F7-41CB-BF93-484E2B44ED0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13273" y="1811670"/>
            <a:ext cx="367670" cy="233660"/>
          </a:xfrm>
          <a:prstGeom prst="rect">
            <a:avLst/>
          </a:prstGeom>
        </p:spPr>
      </p:pic>
      <p:pic>
        <p:nvPicPr>
          <p:cNvPr id="154" name="Imagen 153">
            <a:extLst>
              <a:ext uri="{FF2B5EF4-FFF2-40B4-BE49-F238E27FC236}">
                <a16:creationId xmlns:a16="http://schemas.microsoft.com/office/drawing/2014/main" id="{3B940D33-ED8F-4040-834B-53749642BC3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49033" y="1811670"/>
            <a:ext cx="367671" cy="233660"/>
          </a:xfrm>
          <a:prstGeom prst="rect">
            <a:avLst/>
          </a:prstGeom>
        </p:spPr>
      </p:pic>
      <p:pic>
        <p:nvPicPr>
          <p:cNvPr id="155" name="Imagen 154">
            <a:extLst>
              <a:ext uri="{FF2B5EF4-FFF2-40B4-BE49-F238E27FC236}">
                <a16:creationId xmlns:a16="http://schemas.microsoft.com/office/drawing/2014/main" id="{00DCEED9-0488-4D48-870B-3851AC19E12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01777" y="1811670"/>
            <a:ext cx="364756" cy="230026"/>
          </a:xfrm>
          <a:prstGeom prst="rect">
            <a:avLst/>
          </a:prstGeom>
        </p:spPr>
      </p:pic>
      <p:pic>
        <p:nvPicPr>
          <p:cNvPr id="156" name="Imagen 155">
            <a:extLst>
              <a:ext uri="{FF2B5EF4-FFF2-40B4-BE49-F238E27FC236}">
                <a16:creationId xmlns:a16="http://schemas.microsoft.com/office/drawing/2014/main" id="{66D170EB-FF90-4BF6-9345-FE8A8568A2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04350" y="1811670"/>
            <a:ext cx="364756" cy="230026"/>
          </a:xfrm>
          <a:prstGeom prst="rect">
            <a:avLst/>
          </a:prstGeom>
        </p:spPr>
      </p:pic>
      <p:pic>
        <p:nvPicPr>
          <p:cNvPr id="157" name="Imagen 156">
            <a:extLst>
              <a:ext uri="{FF2B5EF4-FFF2-40B4-BE49-F238E27FC236}">
                <a16:creationId xmlns:a16="http://schemas.microsoft.com/office/drawing/2014/main" id="{314E1815-75A4-40E7-819F-D1B6F9E561C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26628" y="1811670"/>
            <a:ext cx="367671" cy="233660"/>
          </a:xfrm>
          <a:prstGeom prst="rect">
            <a:avLst/>
          </a:prstGeom>
        </p:spPr>
      </p:pic>
      <p:pic>
        <p:nvPicPr>
          <p:cNvPr id="158" name="Imagen 157">
            <a:extLst>
              <a:ext uri="{FF2B5EF4-FFF2-40B4-BE49-F238E27FC236}">
                <a16:creationId xmlns:a16="http://schemas.microsoft.com/office/drawing/2014/main" id="{72BEF4CF-0791-42C0-A52B-E5274E6A7BF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18760" y="1811670"/>
            <a:ext cx="367200" cy="226996"/>
          </a:xfrm>
          <a:prstGeom prst="rect">
            <a:avLst/>
          </a:prstGeom>
        </p:spPr>
      </p:pic>
      <p:pic>
        <p:nvPicPr>
          <p:cNvPr id="159" name="Imagen 158">
            <a:extLst>
              <a:ext uri="{FF2B5EF4-FFF2-40B4-BE49-F238E27FC236}">
                <a16:creationId xmlns:a16="http://schemas.microsoft.com/office/drawing/2014/main" id="{54264FC8-8BD4-44FE-BDC7-F6AD51E6AA3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671033" y="1811670"/>
            <a:ext cx="370518" cy="233660"/>
          </a:xfrm>
          <a:prstGeom prst="rect">
            <a:avLst/>
          </a:prstGeom>
        </p:spPr>
      </p:pic>
      <p:grpSp>
        <p:nvGrpSpPr>
          <p:cNvPr id="160" name="Grupo 159">
            <a:extLst>
              <a:ext uri="{FF2B5EF4-FFF2-40B4-BE49-F238E27FC236}">
                <a16:creationId xmlns:a16="http://schemas.microsoft.com/office/drawing/2014/main" id="{AAA617DA-AE12-49AA-B1ED-ACCEBB23A43D}"/>
              </a:ext>
            </a:extLst>
          </p:cNvPr>
          <p:cNvGrpSpPr/>
          <p:nvPr/>
        </p:nvGrpSpPr>
        <p:grpSpPr>
          <a:xfrm>
            <a:off x="9748941" y="956523"/>
            <a:ext cx="540001" cy="540585"/>
            <a:chOff x="9649003" y="942591"/>
            <a:chExt cx="540001" cy="540585"/>
          </a:xfrm>
        </p:grpSpPr>
        <p:sp>
          <p:nvSpPr>
            <p:cNvPr id="161" name="Rectángulo 160">
              <a:extLst>
                <a:ext uri="{FF2B5EF4-FFF2-40B4-BE49-F238E27FC236}">
                  <a16:creationId xmlns:a16="http://schemas.microsoft.com/office/drawing/2014/main" id="{E50CD684-8A24-455C-8317-68DF6F791674}"/>
                </a:ext>
              </a:extLst>
            </p:cNvPr>
            <p:cNvSpPr/>
            <p:nvPr/>
          </p:nvSpPr>
          <p:spPr>
            <a:xfrm>
              <a:off x="9649004" y="942769"/>
              <a:ext cx="540000" cy="540407"/>
            </a:xfrm>
            <a:prstGeom prst="rect">
              <a:avLst/>
            </a:prstGeom>
            <a:solidFill>
              <a:srgbClr val="43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2" name="Imagen 161">
              <a:extLst>
                <a:ext uri="{FF2B5EF4-FFF2-40B4-BE49-F238E27FC236}">
                  <a16:creationId xmlns:a16="http://schemas.microsoft.com/office/drawing/2014/main" id="{930C8DBC-7329-4993-8754-611F71AE119C}"/>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9649003" y="942591"/>
              <a:ext cx="540000" cy="538150"/>
            </a:xfrm>
            <a:prstGeom prst="rect">
              <a:avLst/>
            </a:prstGeom>
          </p:spPr>
        </p:pic>
      </p:grpSp>
      <p:grpSp>
        <p:nvGrpSpPr>
          <p:cNvPr id="163" name="Grupo 162">
            <a:extLst>
              <a:ext uri="{FF2B5EF4-FFF2-40B4-BE49-F238E27FC236}">
                <a16:creationId xmlns:a16="http://schemas.microsoft.com/office/drawing/2014/main" id="{7EA232DE-45C7-45B4-AC61-E9A48F994E0C}"/>
              </a:ext>
            </a:extLst>
          </p:cNvPr>
          <p:cNvGrpSpPr/>
          <p:nvPr/>
        </p:nvGrpSpPr>
        <p:grpSpPr>
          <a:xfrm>
            <a:off x="7488200" y="945150"/>
            <a:ext cx="542982" cy="580476"/>
            <a:chOff x="7266912" y="945150"/>
            <a:chExt cx="542982" cy="540407"/>
          </a:xfrm>
        </p:grpSpPr>
        <p:sp>
          <p:nvSpPr>
            <p:cNvPr id="164" name="Rectángulo 163">
              <a:extLst>
                <a:ext uri="{FF2B5EF4-FFF2-40B4-BE49-F238E27FC236}">
                  <a16:creationId xmlns:a16="http://schemas.microsoft.com/office/drawing/2014/main" id="{641102A0-4CF6-42FB-AC02-7D1C9F2E0CFE}"/>
                </a:ext>
              </a:extLst>
            </p:cNvPr>
            <p:cNvSpPr/>
            <p:nvPr/>
          </p:nvSpPr>
          <p:spPr>
            <a:xfrm>
              <a:off x="7266912" y="945150"/>
              <a:ext cx="540000" cy="540407"/>
            </a:xfrm>
            <a:prstGeom prst="rect">
              <a:avLst/>
            </a:prstGeom>
            <a:solidFill>
              <a:srgbClr val="00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5" name="Imagen 164">
              <a:extLst>
                <a:ext uri="{FF2B5EF4-FFF2-40B4-BE49-F238E27FC236}">
                  <a16:creationId xmlns:a16="http://schemas.microsoft.com/office/drawing/2014/main" id="{0BBAFF75-EAEF-4146-A13C-9A4D2B66BC2A}"/>
                </a:ext>
              </a:extLst>
            </p:cNvPr>
            <p:cNvPicPr>
              <a:picLocks noChangeAspect="1"/>
            </p:cNvPicPr>
            <p:nvPr/>
          </p:nvPicPr>
          <p:blipFill>
            <a:blip r:embed="rId20" cstate="hqprint">
              <a:extLst>
                <a:ext uri="{28A0092B-C50C-407E-A947-70E740481C1C}">
                  <a14:useLocalDpi xmlns:a14="http://schemas.microsoft.com/office/drawing/2010/main" val="0"/>
                </a:ext>
              </a:extLst>
            </a:blip>
            <a:srcRect/>
            <a:stretch/>
          </p:blipFill>
          <p:spPr>
            <a:xfrm>
              <a:off x="7271744" y="946209"/>
              <a:ext cx="538150" cy="538150"/>
            </a:xfrm>
            <a:prstGeom prst="rect">
              <a:avLst/>
            </a:prstGeom>
          </p:spPr>
        </p:pic>
      </p:grpSp>
      <p:grpSp>
        <p:nvGrpSpPr>
          <p:cNvPr id="166" name="Grupo 165">
            <a:extLst>
              <a:ext uri="{FF2B5EF4-FFF2-40B4-BE49-F238E27FC236}">
                <a16:creationId xmlns:a16="http://schemas.microsoft.com/office/drawing/2014/main" id="{4B7D531A-2B62-466B-96F4-28DD4F444D29}"/>
              </a:ext>
            </a:extLst>
          </p:cNvPr>
          <p:cNvGrpSpPr/>
          <p:nvPr/>
        </p:nvGrpSpPr>
        <p:grpSpPr>
          <a:xfrm>
            <a:off x="2971216" y="974450"/>
            <a:ext cx="542982" cy="540407"/>
            <a:chOff x="2494357" y="945206"/>
            <a:chExt cx="542982" cy="540407"/>
          </a:xfrm>
        </p:grpSpPr>
        <p:sp>
          <p:nvSpPr>
            <p:cNvPr id="167" name="Rectángulo 166">
              <a:extLst>
                <a:ext uri="{FF2B5EF4-FFF2-40B4-BE49-F238E27FC236}">
                  <a16:creationId xmlns:a16="http://schemas.microsoft.com/office/drawing/2014/main" id="{DA37448D-A6D1-4BCE-A71F-2748480F9BE4}"/>
                </a:ext>
              </a:extLst>
            </p:cNvPr>
            <p:cNvSpPr/>
            <p:nvPr/>
          </p:nvSpPr>
          <p:spPr>
            <a:xfrm>
              <a:off x="2494357" y="945206"/>
              <a:ext cx="540000" cy="540407"/>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8" name="Imagen 167">
              <a:extLst>
                <a:ext uri="{FF2B5EF4-FFF2-40B4-BE49-F238E27FC236}">
                  <a16:creationId xmlns:a16="http://schemas.microsoft.com/office/drawing/2014/main" id="{E5826AF0-E0AA-4B20-8FC4-294FF39F047C}"/>
                </a:ext>
              </a:extLst>
            </p:cNvPr>
            <p:cNvPicPr>
              <a:picLocks noChangeAspect="1"/>
            </p:cNvPicPr>
            <p:nvPr/>
          </p:nvPicPr>
          <p:blipFill>
            <a:blip r:embed="rId21" cstate="hqprint">
              <a:extLst>
                <a:ext uri="{28A0092B-C50C-407E-A947-70E740481C1C}">
                  <a14:useLocalDpi xmlns:a14="http://schemas.microsoft.com/office/drawing/2010/main" val="0"/>
                </a:ext>
              </a:extLst>
            </a:blip>
            <a:srcRect/>
            <a:stretch/>
          </p:blipFill>
          <p:spPr>
            <a:xfrm>
              <a:off x="2499189" y="946265"/>
              <a:ext cx="538150" cy="538150"/>
            </a:xfrm>
            <a:prstGeom prst="rect">
              <a:avLst/>
            </a:prstGeom>
          </p:spPr>
        </p:pic>
      </p:grpSp>
      <p:sp>
        <p:nvSpPr>
          <p:cNvPr id="169" name="Elipse 168">
            <a:extLst>
              <a:ext uri="{FF2B5EF4-FFF2-40B4-BE49-F238E27FC236}">
                <a16:creationId xmlns:a16="http://schemas.microsoft.com/office/drawing/2014/main" id="{F73DD5B5-FC9F-4F3A-BD6F-529D4E621B85}"/>
              </a:ext>
            </a:extLst>
          </p:cNvPr>
          <p:cNvSpPr>
            <a:spLocks noChangeAspect="1"/>
          </p:cNvSpPr>
          <p:nvPr/>
        </p:nvSpPr>
        <p:spPr>
          <a:xfrm>
            <a:off x="3195724" y="2629243"/>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0" name="Elipse 169">
            <a:extLst>
              <a:ext uri="{FF2B5EF4-FFF2-40B4-BE49-F238E27FC236}">
                <a16:creationId xmlns:a16="http://schemas.microsoft.com/office/drawing/2014/main" id="{087036CA-9BF6-4069-ACC4-EC65A4F5C6DA}"/>
              </a:ext>
            </a:extLst>
          </p:cNvPr>
          <p:cNvSpPr>
            <a:spLocks noChangeAspect="1"/>
          </p:cNvSpPr>
          <p:nvPr/>
        </p:nvSpPr>
        <p:spPr>
          <a:xfrm>
            <a:off x="9228004" y="2627677"/>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1" name="Elipse 170">
            <a:extLst>
              <a:ext uri="{FF2B5EF4-FFF2-40B4-BE49-F238E27FC236}">
                <a16:creationId xmlns:a16="http://schemas.microsoft.com/office/drawing/2014/main" id="{3ECCAAFC-B646-4E3E-8B6E-05BB02592C32}"/>
              </a:ext>
            </a:extLst>
          </p:cNvPr>
          <p:cNvSpPr>
            <a:spLocks noChangeAspect="1"/>
          </p:cNvSpPr>
          <p:nvPr/>
        </p:nvSpPr>
        <p:spPr>
          <a:xfrm>
            <a:off x="9982039" y="2627677"/>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2" name="Elipse 171">
            <a:extLst>
              <a:ext uri="{FF2B5EF4-FFF2-40B4-BE49-F238E27FC236}">
                <a16:creationId xmlns:a16="http://schemas.microsoft.com/office/drawing/2014/main" id="{85531CA1-404F-485E-A0FF-504A4D7E6886}"/>
              </a:ext>
            </a:extLst>
          </p:cNvPr>
          <p:cNvSpPr>
            <a:spLocks noChangeAspect="1"/>
          </p:cNvSpPr>
          <p:nvPr/>
        </p:nvSpPr>
        <p:spPr>
          <a:xfrm>
            <a:off x="8473969" y="2627677"/>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3" name="Elipse 172">
            <a:extLst>
              <a:ext uri="{FF2B5EF4-FFF2-40B4-BE49-F238E27FC236}">
                <a16:creationId xmlns:a16="http://schemas.microsoft.com/office/drawing/2014/main" id="{F764D81A-85D8-4899-A0B3-6611DDEDF46C}"/>
              </a:ext>
            </a:extLst>
          </p:cNvPr>
          <p:cNvSpPr>
            <a:spLocks noChangeAspect="1"/>
          </p:cNvSpPr>
          <p:nvPr/>
        </p:nvSpPr>
        <p:spPr>
          <a:xfrm>
            <a:off x="10736074" y="2627677"/>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4" name="Elipse 173">
            <a:extLst>
              <a:ext uri="{FF2B5EF4-FFF2-40B4-BE49-F238E27FC236}">
                <a16:creationId xmlns:a16="http://schemas.microsoft.com/office/drawing/2014/main" id="{9AB651BF-D3EF-4028-B227-2BB5F3ED5EE8}"/>
              </a:ext>
            </a:extLst>
          </p:cNvPr>
          <p:cNvSpPr>
            <a:spLocks noChangeAspect="1"/>
          </p:cNvSpPr>
          <p:nvPr/>
        </p:nvSpPr>
        <p:spPr>
          <a:xfrm>
            <a:off x="11490106" y="2627677"/>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5" name="Elipse 174">
            <a:extLst>
              <a:ext uri="{FF2B5EF4-FFF2-40B4-BE49-F238E27FC236}">
                <a16:creationId xmlns:a16="http://schemas.microsoft.com/office/drawing/2014/main" id="{0324D161-207C-46E4-A521-17DFDDA09E4B}"/>
              </a:ext>
            </a:extLst>
          </p:cNvPr>
          <p:cNvSpPr>
            <a:spLocks noChangeAspect="1"/>
          </p:cNvSpPr>
          <p:nvPr/>
        </p:nvSpPr>
        <p:spPr>
          <a:xfrm>
            <a:off x="3949759" y="262767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Elipse 175">
            <a:extLst>
              <a:ext uri="{FF2B5EF4-FFF2-40B4-BE49-F238E27FC236}">
                <a16:creationId xmlns:a16="http://schemas.microsoft.com/office/drawing/2014/main" id="{75054FA6-F98B-4527-A5E1-E51B5782CC6A}"/>
              </a:ext>
            </a:extLst>
          </p:cNvPr>
          <p:cNvSpPr>
            <a:spLocks noChangeAspect="1"/>
          </p:cNvSpPr>
          <p:nvPr/>
        </p:nvSpPr>
        <p:spPr>
          <a:xfrm>
            <a:off x="4703794" y="262767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7" name="Elipse 176">
            <a:extLst>
              <a:ext uri="{FF2B5EF4-FFF2-40B4-BE49-F238E27FC236}">
                <a16:creationId xmlns:a16="http://schemas.microsoft.com/office/drawing/2014/main" id="{96139DE5-0409-4CA2-8F1F-692B3C30A373}"/>
              </a:ext>
            </a:extLst>
          </p:cNvPr>
          <p:cNvSpPr>
            <a:spLocks noChangeAspect="1"/>
          </p:cNvSpPr>
          <p:nvPr/>
        </p:nvSpPr>
        <p:spPr>
          <a:xfrm>
            <a:off x="5457829" y="262767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8" name="Elipse 177">
            <a:extLst>
              <a:ext uri="{FF2B5EF4-FFF2-40B4-BE49-F238E27FC236}">
                <a16:creationId xmlns:a16="http://schemas.microsoft.com/office/drawing/2014/main" id="{383C5BDB-C9CB-40C8-BBD3-24C768AAAD20}"/>
              </a:ext>
            </a:extLst>
          </p:cNvPr>
          <p:cNvSpPr>
            <a:spLocks noChangeAspect="1"/>
          </p:cNvSpPr>
          <p:nvPr/>
        </p:nvSpPr>
        <p:spPr>
          <a:xfrm>
            <a:off x="6965899" y="262767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Elipse 178">
            <a:extLst>
              <a:ext uri="{FF2B5EF4-FFF2-40B4-BE49-F238E27FC236}">
                <a16:creationId xmlns:a16="http://schemas.microsoft.com/office/drawing/2014/main" id="{DAC46E22-4E94-4903-81E4-0C0822FBA8DD}"/>
              </a:ext>
            </a:extLst>
          </p:cNvPr>
          <p:cNvSpPr>
            <a:spLocks noChangeAspect="1"/>
          </p:cNvSpPr>
          <p:nvPr/>
        </p:nvSpPr>
        <p:spPr>
          <a:xfrm>
            <a:off x="6211864" y="262767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Elipse 179">
            <a:extLst>
              <a:ext uri="{FF2B5EF4-FFF2-40B4-BE49-F238E27FC236}">
                <a16:creationId xmlns:a16="http://schemas.microsoft.com/office/drawing/2014/main" id="{F50B8DE5-944A-4935-ACAB-1BD1E803898D}"/>
              </a:ext>
            </a:extLst>
          </p:cNvPr>
          <p:cNvSpPr>
            <a:spLocks noChangeAspect="1"/>
          </p:cNvSpPr>
          <p:nvPr/>
        </p:nvSpPr>
        <p:spPr>
          <a:xfrm>
            <a:off x="7720739" y="3061160"/>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Elipse 180">
            <a:extLst>
              <a:ext uri="{FF2B5EF4-FFF2-40B4-BE49-F238E27FC236}">
                <a16:creationId xmlns:a16="http://schemas.microsoft.com/office/drawing/2014/main" id="{522E40FD-E596-452B-B33E-B74B72ACC3B4}"/>
              </a:ext>
            </a:extLst>
          </p:cNvPr>
          <p:cNvSpPr>
            <a:spLocks noChangeAspect="1"/>
          </p:cNvSpPr>
          <p:nvPr/>
        </p:nvSpPr>
        <p:spPr>
          <a:xfrm>
            <a:off x="3191561" y="3064550"/>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Elipse 181">
            <a:extLst>
              <a:ext uri="{FF2B5EF4-FFF2-40B4-BE49-F238E27FC236}">
                <a16:creationId xmlns:a16="http://schemas.microsoft.com/office/drawing/2014/main" id="{2FFC9AD9-1F65-4459-94F1-F3146BFF1F1F}"/>
              </a:ext>
            </a:extLst>
          </p:cNvPr>
          <p:cNvSpPr>
            <a:spLocks noChangeAspect="1"/>
          </p:cNvSpPr>
          <p:nvPr/>
        </p:nvSpPr>
        <p:spPr>
          <a:xfrm>
            <a:off x="9222566" y="3064082"/>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3" name="Elipse 182">
            <a:extLst>
              <a:ext uri="{FF2B5EF4-FFF2-40B4-BE49-F238E27FC236}">
                <a16:creationId xmlns:a16="http://schemas.microsoft.com/office/drawing/2014/main" id="{68C4AB9E-2D7E-447A-9A7A-1DBDF5F1AFF2}"/>
              </a:ext>
            </a:extLst>
          </p:cNvPr>
          <p:cNvSpPr>
            <a:spLocks noChangeAspect="1"/>
          </p:cNvSpPr>
          <p:nvPr/>
        </p:nvSpPr>
        <p:spPr>
          <a:xfrm>
            <a:off x="9979320" y="3064082"/>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Elipse 183">
            <a:extLst>
              <a:ext uri="{FF2B5EF4-FFF2-40B4-BE49-F238E27FC236}">
                <a16:creationId xmlns:a16="http://schemas.microsoft.com/office/drawing/2014/main" id="{0BC4E2E3-42C6-4B01-81EE-BD79445D1A61}"/>
              </a:ext>
            </a:extLst>
          </p:cNvPr>
          <p:cNvSpPr>
            <a:spLocks noChangeAspect="1"/>
          </p:cNvSpPr>
          <p:nvPr/>
        </p:nvSpPr>
        <p:spPr>
          <a:xfrm>
            <a:off x="8473359" y="3064082"/>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5" name="Elipse 184">
            <a:extLst>
              <a:ext uri="{FF2B5EF4-FFF2-40B4-BE49-F238E27FC236}">
                <a16:creationId xmlns:a16="http://schemas.microsoft.com/office/drawing/2014/main" id="{9F846A37-972F-4B01-A989-04DF3A3FCD55}"/>
              </a:ext>
            </a:extLst>
          </p:cNvPr>
          <p:cNvSpPr>
            <a:spLocks noChangeAspect="1"/>
          </p:cNvSpPr>
          <p:nvPr/>
        </p:nvSpPr>
        <p:spPr>
          <a:xfrm>
            <a:off x="10736074" y="3064082"/>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Elipse 185">
            <a:extLst>
              <a:ext uri="{FF2B5EF4-FFF2-40B4-BE49-F238E27FC236}">
                <a16:creationId xmlns:a16="http://schemas.microsoft.com/office/drawing/2014/main" id="{16DB1071-D7E6-461D-A8F8-1BF9105F9854}"/>
              </a:ext>
            </a:extLst>
          </p:cNvPr>
          <p:cNvSpPr>
            <a:spLocks noChangeAspect="1"/>
          </p:cNvSpPr>
          <p:nvPr/>
        </p:nvSpPr>
        <p:spPr>
          <a:xfrm>
            <a:off x="11490106" y="3064082"/>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7" name="Elipse 186">
            <a:extLst>
              <a:ext uri="{FF2B5EF4-FFF2-40B4-BE49-F238E27FC236}">
                <a16:creationId xmlns:a16="http://schemas.microsoft.com/office/drawing/2014/main" id="{887A8CD8-9B77-48C7-8695-B5058C10F325}"/>
              </a:ext>
            </a:extLst>
          </p:cNvPr>
          <p:cNvSpPr>
            <a:spLocks noChangeAspect="1"/>
          </p:cNvSpPr>
          <p:nvPr/>
        </p:nvSpPr>
        <p:spPr>
          <a:xfrm>
            <a:off x="3953596" y="3064082"/>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Elipse 187">
            <a:extLst>
              <a:ext uri="{FF2B5EF4-FFF2-40B4-BE49-F238E27FC236}">
                <a16:creationId xmlns:a16="http://schemas.microsoft.com/office/drawing/2014/main" id="{527E7313-C556-473C-83D3-03E47F1963F8}"/>
              </a:ext>
            </a:extLst>
          </p:cNvPr>
          <p:cNvSpPr>
            <a:spLocks noChangeAspect="1"/>
          </p:cNvSpPr>
          <p:nvPr/>
        </p:nvSpPr>
        <p:spPr>
          <a:xfrm>
            <a:off x="4709024" y="3064082"/>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Elipse 189">
            <a:extLst>
              <a:ext uri="{FF2B5EF4-FFF2-40B4-BE49-F238E27FC236}">
                <a16:creationId xmlns:a16="http://schemas.microsoft.com/office/drawing/2014/main" id="{1165BF15-2FBC-4632-B251-820F019450EF}"/>
              </a:ext>
            </a:extLst>
          </p:cNvPr>
          <p:cNvSpPr>
            <a:spLocks noChangeAspect="1"/>
          </p:cNvSpPr>
          <p:nvPr/>
        </p:nvSpPr>
        <p:spPr>
          <a:xfrm>
            <a:off x="6963985" y="3064082"/>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1" name="Elipse 190">
            <a:extLst>
              <a:ext uri="{FF2B5EF4-FFF2-40B4-BE49-F238E27FC236}">
                <a16:creationId xmlns:a16="http://schemas.microsoft.com/office/drawing/2014/main" id="{B3511642-44AD-441F-AE58-54914965F4F4}"/>
              </a:ext>
            </a:extLst>
          </p:cNvPr>
          <p:cNvSpPr>
            <a:spLocks noChangeAspect="1"/>
          </p:cNvSpPr>
          <p:nvPr/>
        </p:nvSpPr>
        <p:spPr>
          <a:xfrm>
            <a:off x="3191561" y="349985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2" name="Elipse 191">
            <a:extLst>
              <a:ext uri="{FF2B5EF4-FFF2-40B4-BE49-F238E27FC236}">
                <a16:creationId xmlns:a16="http://schemas.microsoft.com/office/drawing/2014/main" id="{F2424A85-F389-4AAF-BF0A-4D6E1B35B25D}"/>
              </a:ext>
            </a:extLst>
          </p:cNvPr>
          <p:cNvSpPr>
            <a:spLocks noChangeAspect="1"/>
          </p:cNvSpPr>
          <p:nvPr/>
        </p:nvSpPr>
        <p:spPr>
          <a:xfrm>
            <a:off x="9979320" y="3499060"/>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Elipse 192">
            <a:extLst>
              <a:ext uri="{FF2B5EF4-FFF2-40B4-BE49-F238E27FC236}">
                <a16:creationId xmlns:a16="http://schemas.microsoft.com/office/drawing/2014/main" id="{84E6D882-D7A6-4F17-8BCF-03697CED386D}"/>
              </a:ext>
            </a:extLst>
          </p:cNvPr>
          <p:cNvSpPr>
            <a:spLocks noChangeAspect="1"/>
          </p:cNvSpPr>
          <p:nvPr/>
        </p:nvSpPr>
        <p:spPr>
          <a:xfrm>
            <a:off x="8473359" y="3499060"/>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Elipse 193">
            <a:extLst>
              <a:ext uri="{FF2B5EF4-FFF2-40B4-BE49-F238E27FC236}">
                <a16:creationId xmlns:a16="http://schemas.microsoft.com/office/drawing/2014/main" id="{4BC3FFE6-0C70-4081-B1C2-5E3F552FB18D}"/>
              </a:ext>
            </a:extLst>
          </p:cNvPr>
          <p:cNvSpPr>
            <a:spLocks noChangeAspect="1"/>
          </p:cNvSpPr>
          <p:nvPr/>
        </p:nvSpPr>
        <p:spPr>
          <a:xfrm>
            <a:off x="3953596" y="3499060"/>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5" name="Elipse 194">
            <a:extLst>
              <a:ext uri="{FF2B5EF4-FFF2-40B4-BE49-F238E27FC236}">
                <a16:creationId xmlns:a16="http://schemas.microsoft.com/office/drawing/2014/main" id="{34E873BA-7802-4885-8DD2-89388F08554F}"/>
              </a:ext>
            </a:extLst>
          </p:cNvPr>
          <p:cNvSpPr>
            <a:spLocks noChangeAspect="1"/>
          </p:cNvSpPr>
          <p:nvPr/>
        </p:nvSpPr>
        <p:spPr>
          <a:xfrm>
            <a:off x="4709024" y="3499060"/>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6" name="Elipse 195">
            <a:extLst>
              <a:ext uri="{FF2B5EF4-FFF2-40B4-BE49-F238E27FC236}">
                <a16:creationId xmlns:a16="http://schemas.microsoft.com/office/drawing/2014/main" id="{FC6A827F-A060-4EC7-985C-79A47C20C43A}"/>
              </a:ext>
            </a:extLst>
          </p:cNvPr>
          <p:cNvSpPr>
            <a:spLocks noChangeAspect="1"/>
          </p:cNvSpPr>
          <p:nvPr/>
        </p:nvSpPr>
        <p:spPr>
          <a:xfrm>
            <a:off x="5455379" y="3499060"/>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Elipse 196">
            <a:extLst>
              <a:ext uri="{FF2B5EF4-FFF2-40B4-BE49-F238E27FC236}">
                <a16:creationId xmlns:a16="http://schemas.microsoft.com/office/drawing/2014/main" id="{8CAF358A-70A3-4AA6-BE9A-AE73E4F4ADC6}"/>
              </a:ext>
            </a:extLst>
          </p:cNvPr>
          <p:cNvSpPr>
            <a:spLocks noChangeAspect="1"/>
          </p:cNvSpPr>
          <p:nvPr/>
        </p:nvSpPr>
        <p:spPr>
          <a:xfrm>
            <a:off x="6963985" y="3499060"/>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8" name="Elipse 197">
            <a:extLst>
              <a:ext uri="{FF2B5EF4-FFF2-40B4-BE49-F238E27FC236}">
                <a16:creationId xmlns:a16="http://schemas.microsoft.com/office/drawing/2014/main" id="{51467D03-0C44-4477-B876-472FBC73121E}"/>
              </a:ext>
            </a:extLst>
          </p:cNvPr>
          <p:cNvSpPr>
            <a:spLocks noChangeAspect="1"/>
          </p:cNvSpPr>
          <p:nvPr/>
        </p:nvSpPr>
        <p:spPr>
          <a:xfrm>
            <a:off x="6208794" y="3499060"/>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9" name="Elipse 198">
            <a:extLst>
              <a:ext uri="{FF2B5EF4-FFF2-40B4-BE49-F238E27FC236}">
                <a16:creationId xmlns:a16="http://schemas.microsoft.com/office/drawing/2014/main" id="{93503631-B34F-4480-B5D4-321875C6C5BA}"/>
              </a:ext>
            </a:extLst>
          </p:cNvPr>
          <p:cNvSpPr>
            <a:spLocks noChangeAspect="1"/>
          </p:cNvSpPr>
          <p:nvPr/>
        </p:nvSpPr>
        <p:spPr>
          <a:xfrm>
            <a:off x="7715680" y="3499060"/>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Elipse 199">
            <a:extLst>
              <a:ext uri="{FF2B5EF4-FFF2-40B4-BE49-F238E27FC236}">
                <a16:creationId xmlns:a16="http://schemas.microsoft.com/office/drawing/2014/main" id="{09966501-B153-464E-B8C0-387D95DB628D}"/>
              </a:ext>
            </a:extLst>
          </p:cNvPr>
          <p:cNvSpPr>
            <a:spLocks noChangeAspect="1"/>
          </p:cNvSpPr>
          <p:nvPr/>
        </p:nvSpPr>
        <p:spPr>
          <a:xfrm>
            <a:off x="3191561" y="3935164"/>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Elipse 200">
            <a:extLst>
              <a:ext uri="{FF2B5EF4-FFF2-40B4-BE49-F238E27FC236}">
                <a16:creationId xmlns:a16="http://schemas.microsoft.com/office/drawing/2014/main" id="{2BB773F1-4F02-4C8D-AA45-C6BCBA150474}"/>
              </a:ext>
            </a:extLst>
          </p:cNvPr>
          <p:cNvSpPr>
            <a:spLocks noChangeAspect="1"/>
          </p:cNvSpPr>
          <p:nvPr/>
        </p:nvSpPr>
        <p:spPr>
          <a:xfrm>
            <a:off x="9222566" y="3933116"/>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Elipse 201">
            <a:extLst>
              <a:ext uri="{FF2B5EF4-FFF2-40B4-BE49-F238E27FC236}">
                <a16:creationId xmlns:a16="http://schemas.microsoft.com/office/drawing/2014/main" id="{006952DF-6612-484F-B8A1-5B780CFD3420}"/>
              </a:ext>
            </a:extLst>
          </p:cNvPr>
          <p:cNvSpPr>
            <a:spLocks noChangeAspect="1"/>
          </p:cNvSpPr>
          <p:nvPr/>
        </p:nvSpPr>
        <p:spPr>
          <a:xfrm>
            <a:off x="8473359" y="3933116"/>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3" name="Elipse 202">
            <a:extLst>
              <a:ext uri="{FF2B5EF4-FFF2-40B4-BE49-F238E27FC236}">
                <a16:creationId xmlns:a16="http://schemas.microsoft.com/office/drawing/2014/main" id="{BC7E147F-CFD0-4748-8AE0-642F13770F12}"/>
              </a:ext>
            </a:extLst>
          </p:cNvPr>
          <p:cNvSpPr>
            <a:spLocks noChangeAspect="1"/>
          </p:cNvSpPr>
          <p:nvPr/>
        </p:nvSpPr>
        <p:spPr>
          <a:xfrm>
            <a:off x="10736074" y="3933116"/>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4" name="Elipse 203">
            <a:extLst>
              <a:ext uri="{FF2B5EF4-FFF2-40B4-BE49-F238E27FC236}">
                <a16:creationId xmlns:a16="http://schemas.microsoft.com/office/drawing/2014/main" id="{28129F1C-B419-4C05-9E7D-F482A92294D9}"/>
              </a:ext>
            </a:extLst>
          </p:cNvPr>
          <p:cNvSpPr>
            <a:spLocks noChangeAspect="1"/>
          </p:cNvSpPr>
          <p:nvPr/>
        </p:nvSpPr>
        <p:spPr>
          <a:xfrm>
            <a:off x="4709024" y="3933116"/>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Elipse 204">
            <a:extLst>
              <a:ext uri="{FF2B5EF4-FFF2-40B4-BE49-F238E27FC236}">
                <a16:creationId xmlns:a16="http://schemas.microsoft.com/office/drawing/2014/main" id="{2C9CF0F1-B85C-46DA-8253-BEB454910669}"/>
              </a:ext>
            </a:extLst>
          </p:cNvPr>
          <p:cNvSpPr>
            <a:spLocks noChangeAspect="1"/>
          </p:cNvSpPr>
          <p:nvPr/>
        </p:nvSpPr>
        <p:spPr>
          <a:xfrm>
            <a:off x="5455379" y="3933116"/>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Elipse 205">
            <a:extLst>
              <a:ext uri="{FF2B5EF4-FFF2-40B4-BE49-F238E27FC236}">
                <a16:creationId xmlns:a16="http://schemas.microsoft.com/office/drawing/2014/main" id="{751CB820-5784-4B3B-9F86-1397A64ED58D}"/>
              </a:ext>
            </a:extLst>
          </p:cNvPr>
          <p:cNvSpPr>
            <a:spLocks noChangeAspect="1"/>
          </p:cNvSpPr>
          <p:nvPr/>
        </p:nvSpPr>
        <p:spPr>
          <a:xfrm>
            <a:off x="6963985" y="3933116"/>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Elipse 206">
            <a:extLst>
              <a:ext uri="{FF2B5EF4-FFF2-40B4-BE49-F238E27FC236}">
                <a16:creationId xmlns:a16="http://schemas.microsoft.com/office/drawing/2014/main" id="{9D134E97-CB2C-452C-9375-CE42DBEB7A1D}"/>
              </a:ext>
            </a:extLst>
          </p:cNvPr>
          <p:cNvSpPr>
            <a:spLocks noChangeAspect="1"/>
          </p:cNvSpPr>
          <p:nvPr/>
        </p:nvSpPr>
        <p:spPr>
          <a:xfrm>
            <a:off x="6208794" y="3933116"/>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8" name="Elipse 207">
            <a:extLst>
              <a:ext uri="{FF2B5EF4-FFF2-40B4-BE49-F238E27FC236}">
                <a16:creationId xmlns:a16="http://schemas.microsoft.com/office/drawing/2014/main" id="{E6F8752A-DF18-464B-A676-7A85FE5EA976}"/>
              </a:ext>
            </a:extLst>
          </p:cNvPr>
          <p:cNvSpPr>
            <a:spLocks noChangeAspect="1"/>
          </p:cNvSpPr>
          <p:nvPr/>
        </p:nvSpPr>
        <p:spPr>
          <a:xfrm>
            <a:off x="7715680" y="3933116"/>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9" name="Elipse 208">
            <a:extLst>
              <a:ext uri="{FF2B5EF4-FFF2-40B4-BE49-F238E27FC236}">
                <a16:creationId xmlns:a16="http://schemas.microsoft.com/office/drawing/2014/main" id="{371D742D-0760-4379-BF4A-752D273D5BA8}"/>
              </a:ext>
            </a:extLst>
          </p:cNvPr>
          <p:cNvSpPr>
            <a:spLocks noChangeAspect="1"/>
          </p:cNvSpPr>
          <p:nvPr/>
        </p:nvSpPr>
        <p:spPr>
          <a:xfrm>
            <a:off x="3191561" y="4370471"/>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Elipse 209">
            <a:extLst>
              <a:ext uri="{FF2B5EF4-FFF2-40B4-BE49-F238E27FC236}">
                <a16:creationId xmlns:a16="http://schemas.microsoft.com/office/drawing/2014/main" id="{B87EECAC-B481-4EC7-AD1A-1FF1425AA30B}"/>
              </a:ext>
            </a:extLst>
          </p:cNvPr>
          <p:cNvSpPr>
            <a:spLocks noChangeAspect="1"/>
          </p:cNvSpPr>
          <p:nvPr/>
        </p:nvSpPr>
        <p:spPr>
          <a:xfrm>
            <a:off x="9222566" y="4369382"/>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Elipse 210">
            <a:extLst>
              <a:ext uri="{FF2B5EF4-FFF2-40B4-BE49-F238E27FC236}">
                <a16:creationId xmlns:a16="http://schemas.microsoft.com/office/drawing/2014/main" id="{80917726-E16F-4318-97DF-442DA9AA9A04}"/>
              </a:ext>
            </a:extLst>
          </p:cNvPr>
          <p:cNvSpPr>
            <a:spLocks noChangeAspect="1"/>
          </p:cNvSpPr>
          <p:nvPr/>
        </p:nvSpPr>
        <p:spPr>
          <a:xfrm>
            <a:off x="9979320" y="4369382"/>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Elipse 211">
            <a:extLst>
              <a:ext uri="{FF2B5EF4-FFF2-40B4-BE49-F238E27FC236}">
                <a16:creationId xmlns:a16="http://schemas.microsoft.com/office/drawing/2014/main" id="{4ACFDF0E-E3CC-4677-86A5-83BA523D8711}"/>
              </a:ext>
            </a:extLst>
          </p:cNvPr>
          <p:cNvSpPr>
            <a:spLocks noChangeAspect="1"/>
          </p:cNvSpPr>
          <p:nvPr/>
        </p:nvSpPr>
        <p:spPr>
          <a:xfrm>
            <a:off x="8473359" y="4369382"/>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3" name="Elipse 212">
            <a:extLst>
              <a:ext uri="{FF2B5EF4-FFF2-40B4-BE49-F238E27FC236}">
                <a16:creationId xmlns:a16="http://schemas.microsoft.com/office/drawing/2014/main" id="{009DBBD2-0544-4040-9D3C-305D9182756F}"/>
              </a:ext>
            </a:extLst>
          </p:cNvPr>
          <p:cNvSpPr>
            <a:spLocks noChangeAspect="1"/>
          </p:cNvSpPr>
          <p:nvPr/>
        </p:nvSpPr>
        <p:spPr>
          <a:xfrm>
            <a:off x="3953596" y="4369382"/>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Elipse 213">
            <a:extLst>
              <a:ext uri="{FF2B5EF4-FFF2-40B4-BE49-F238E27FC236}">
                <a16:creationId xmlns:a16="http://schemas.microsoft.com/office/drawing/2014/main" id="{60124D91-6497-46C2-91FE-90C68F6ADE13}"/>
              </a:ext>
            </a:extLst>
          </p:cNvPr>
          <p:cNvSpPr>
            <a:spLocks noChangeAspect="1"/>
          </p:cNvSpPr>
          <p:nvPr/>
        </p:nvSpPr>
        <p:spPr>
          <a:xfrm>
            <a:off x="5455379" y="4369382"/>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5" name="Elipse 214">
            <a:extLst>
              <a:ext uri="{FF2B5EF4-FFF2-40B4-BE49-F238E27FC236}">
                <a16:creationId xmlns:a16="http://schemas.microsoft.com/office/drawing/2014/main" id="{2A9274F5-EF8E-4B08-A598-34E13F57AC0B}"/>
              </a:ext>
            </a:extLst>
          </p:cNvPr>
          <p:cNvSpPr>
            <a:spLocks noChangeAspect="1"/>
          </p:cNvSpPr>
          <p:nvPr/>
        </p:nvSpPr>
        <p:spPr>
          <a:xfrm>
            <a:off x="6208794" y="4369382"/>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6" name="Elipse 215">
            <a:extLst>
              <a:ext uri="{FF2B5EF4-FFF2-40B4-BE49-F238E27FC236}">
                <a16:creationId xmlns:a16="http://schemas.microsoft.com/office/drawing/2014/main" id="{9D0B8A5F-64E8-41FB-95CC-B7CB62C010BC}"/>
              </a:ext>
            </a:extLst>
          </p:cNvPr>
          <p:cNvSpPr>
            <a:spLocks noChangeAspect="1"/>
          </p:cNvSpPr>
          <p:nvPr/>
        </p:nvSpPr>
        <p:spPr>
          <a:xfrm>
            <a:off x="7715680" y="4369382"/>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Elipse 216">
            <a:extLst>
              <a:ext uri="{FF2B5EF4-FFF2-40B4-BE49-F238E27FC236}">
                <a16:creationId xmlns:a16="http://schemas.microsoft.com/office/drawing/2014/main" id="{E5EEE24D-FCDC-4EFF-A96A-D92A0A44B9DF}"/>
              </a:ext>
            </a:extLst>
          </p:cNvPr>
          <p:cNvSpPr>
            <a:spLocks noChangeAspect="1"/>
          </p:cNvSpPr>
          <p:nvPr/>
        </p:nvSpPr>
        <p:spPr>
          <a:xfrm>
            <a:off x="9222566" y="4820094"/>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Elipse 217">
            <a:extLst>
              <a:ext uri="{FF2B5EF4-FFF2-40B4-BE49-F238E27FC236}">
                <a16:creationId xmlns:a16="http://schemas.microsoft.com/office/drawing/2014/main" id="{773A54F9-8D09-4E46-BEDF-4288DEB6D323}"/>
              </a:ext>
            </a:extLst>
          </p:cNvPr>
          <p:cNvSpPr>
            <a:spLocks noChangeAspect="1"/>
          </p:cNvSpPr>
          <p:nvPr/>
        </p:nvSpPr>
        <p:spPr>
          <a:xfrm>
            <a:off x="9979320" y="4820094"/>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9" name="Elipse 218">
            <a:extLst>
              <a:ext uri="{FF2B5EF4-FFF2-40B4-BE49-F238E27FC236}">
                <a16:creationId xmlns:a16="http://schemas.microsoft.com/office/drawing/2014/main" id="{CD527473-9BC7-40B8-8B63-7FFF04777F1B}"/>
              </a:ext>
            </a:extLst>
          </p:cNvPr>
          <p:cNvSpPr>
            <a:spLocks noChangeAspect="1"/>
          </p:cNvSpPr>
          <p:nvPr/>
        </p:nvSpPr>
        <p:spPr>
          <a:xfrm>
            <a:off x="8473359" y="4820094"/>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0" name="Elipse 219">
            <a:extLst>
              <a:ext uri="{FF2B5EF4-FFF2-40B4-BE49-F238E27FC236}">
                <a16:creationId xmlns:a16="http://schemas.microsoft.com/office/drawing/2014/main" id="{BD0AFD11-691F-4230-A3D6-AF9CC144674C}"/>
              </a:ext>
            </a:extLst>
          </p:cNvPr>
          <p:cNvSpPr>
            <a:spLocks noChangeAspect="1"/>
          </p:cNvSpPr>
          <p:nvPr/>
        </p:nvSpPr>
        <p:spPr>
          <a:xfrm>
            <a:off x="5455379" y="4820094"/>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Elipse 220">
            <a:extLst>
              <a:ext uri="{FF2B5EF4-FFF2-40B4-BE49-F238E27FC236}">
                <a16:creationId xmlns:a16="http://schemas.microsoft.com/office/drawing/2014/main" id="{2FDFDA58-6830-4626-86D6-CC9755959137}"/>
              </a:ext>
            </a:extLst>
          </p:cNvPr>
          <p:cNvSpPr>
            <a:spLocks noChangeAspect="1"/>
          </p:cNvSpPr>
          <p:nvPr/>
        </p:nvSpPr>
        <p:spPr>
          <a:xfrm>
            <a:off x="6208794" y="4820094"/>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2" name="Elipse 221">
            <a:extLst>
              <a:ext uri="{FF2B5EF4-FFF2-40B4-BE49-F238E27FC236}">
                <a16:creationId xmlns:a16="http://schemas.microsoft.com/office/drawing/2014/main" id="{664D2F47-62C6-4734-B7D4-01F64CD5C3C0}"/>
              </a:ext>
            </a:extLst>
          </p:cNvPr>
          <p:cNvSpPr>
            <a:spLocks noChangeAspect="1"/>
          </p:cNvSpPr>
          <p:nvPr/>
        </p:nvSpPr>
        <p:spPr>
          <a:xfrm>
            <a:off x="7715680" y="4820094"/>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Elipse 222">
            <a:extLst>
              <a:ext uri="{FF2B5EF4-FFF2-40B4-BE49-F238E27FC236}">
                <a16:creationId xmlns:a16="http://schemas.microsoft.com/office/drawing/2014/main" id="{B4123E9D-70F9-4D5B-A327-C702724CFC63}"/>
              </a:ext>
            </a:extLst>
          </p:cNvPr>
          <p:cNvSpPr>
            <a:spLocks noChangeAspect="1"/>
          </p:cNvSpPr>
          <p:nvPr/>
        </p:nvSpPr>
        <p:spPr>
          <a:xfrm>
            <a:off x="4709024" y="4820094"/>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6" name="Elipse 225">
            <a:extLst>
              <a:ext uri="{FF2B5EF4-FFF2-40B4-BE49-F238E27FC236}">
                <a16:creationId xmlns:a16="http://schemas.microsoft.com/office/drawing/2014/main" id="{C5F77716-2993-43C9-85C5-21B7C61E8B19}"/>
              </a:ext>
            </a:extLst>
          </p:cNvPr>
          <p:cNvSpPr>
            <a:spLocks noChangeAspect="1"/>
          </p:cNvSpPr>
          <p:nvPr/>
        </p:nvSpPr>
        <p:spPr>
          <a:xfrm>
            <a:off x="3191561" y="5241085"/>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7" name="Elipse 226">
            <a:extLst>
              <a:ext uri="{FF2B5EF4-FFF2-40B4-BE49-F238E27FC236}">
                <a16:creationId xmlns:a16="http://schemas.microsoft.com/office/drawing/2014/main" id="{EB5F3A89-234E-458C-8682-3663E27352D4}"/>
              </a:ext>
            </a:extLst>
          </p:cNvPr>
          <p:cNvSpPr>
            <a:spLocks noChangeAspect="1"/>
          </p:cNvSpPr>
          <p:nvPr/>
        </p:nvSpPr>
        <p:spPr>
          <a:xfrm>
            <a:off x="9222566" y="5240074"/>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8" name="Elipse 227">
            <a:extLst>
              <a:ext uri="{FF2B5EF4-FFF2-40B4-BE49-F238E27FC236}">
                <a16:creationId xmlns:a16="http://schemas.microsoft.com/office/drawing/2014/main" id="{F6DF0745-BF50-4B52-81DF-35332DD936B4}"/>
              </a:ext>
            </a:extLst>
          </p:cNvPr>
          <p:cNvSpPr>
            <a:spLocks noChangeAspect="1"/>
          </p:cNvSpPr>
          <p:nvPr/>
        </p:nvSpPr>
        <p:spPr>
          <a:xfrm>
            <a:off x="9979320" y="5240074"/>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9" name="Elipse 228">
            <a:extLst>
              <a:ext uri="{FF2B5EF4-FFF2-40B4-BE49-F238E27FC236}">
                <a16:creationId xmlns:a16="http://schemas.microsoft.com/office/drawing/2014/main" id="{5BF51CF4-EC30-4634-9CED-A22CE48FCF89}"/>
              </a:ext>
            </a:extLst>
          </p:cNvPr>
          <p:cNvSpPr>
            <a:spLocks noChangeAspect="1"/>
          </p:cNvSpPr>
          <p:nvPr/>
        </p:nvSpPr>
        <p:spPr>
          <a:xfrm>
            <a:off x="10736074" y="5240074"/>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1" name="Elipse 230">
            <a:extLst>
              <a:ext uri="{FF2B5EF4-FFF2-40B4-BE49-F238E27FC236}">
                <a16:creationId xmlns:a16="http://schemas.microsoft.com/office/drawing/2014/main" id="{DD2E6904-65E9-43CC-BD41-07CD79FE68AA}"/>
              </a:ext>
            </a:extLst>
          </p:cNvPr>
          <p:cNvSpPr>
            <a:spLocks noChangeAspect="1"/>
          </p:cNvSpPr>
          <p:nvPr/>
        </p:nvSpPr>
        <p:spPr>
          <a:xfrm>
            <a:off x="3953596" y="5240074"/>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2" name="Elipse 231">
            <a:extLst>
              <a:ext uri="{FF2B5EF4-FFF2-40B4-BE49-F238E27FC236}">
                <a16:creationId xmlns:a16="http://schemas.microsoft.com/office/drawing/2014/main" id="{52C24A60-2DA4-48FD-B577-EB6B53C93C1C}"/>
              </a:ext>
            </a:extLst>
          </p:cNvPr>
          <p:cNvSpPr>
            <a:spLocks noChangeAspect="1"/>
          </p:cNvSpPr>
          <p:nvPr/>
        </p:nvSpPr>
        <p:spPr>
          <a:xfrm>
            <a:off x="6963985" y="5240074"/>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3" name="Elipse 232">
            <a:extLst>
              <a:ext uri="{FF2B5EF4-FFF2-40B4-BE49-F238E27FC236}">
                <a16:creationId xmlns:a16="http://schemas.microsoft.com/office/drawing/2014/main" id="{F01B90A5-CA30-4078-B71B-E9C2E839D994}"/>
              </a:ext>
            </a:extLst>
          </p:cNvPr>
          <p:cNvSpPr>
            <a:spLocks noChangeAspect="1"/>
          </p:cNvSpPr>
          <p:nvPr/>
        </p:nvSpPr>
        <p:spPr>
          <a:xfrm>
            <a:off x="7715680" y="5240074"/>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4" name="Elipse 233">
            <a:extLst>
              <a:ext uri="{FF2B5EF4-FFF2-40B4-BE49-F238E27FC236}">
                <a16:creationId xmlns:a16="http://schemas.microsoft.com/office/drawing/2014/main" id="{975E54CA-566E-465C-9CB3-44493434CD0E}"/>
              </a:ext>
            </a:extLst>
          </p:cNvPr>
          <p:cNvSpPr>
            <a:spLocks noChangeAspect="1"/>
          </p:cNvSpPr>
          <p:nvPr/>
        </p:nvSpPr>
        <p:spPr>
          <a:xfrm>
            <a:off x="4709024" y="6547008"/>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5" name="Elipse 234">
            <a:extLst>
              <a:ext uri="{FF2B5EF4-FFF2-40B4-BE49-F238E27FC236}">
                <a16:creationId xmlns:a16="http://schemas.microsoft.com/office/drawing/2014/main" id="{53B3F3B8-0607-4698-B40E-62FD6DF5B782}"/>
              </a:ext>
            </a:extLst>
          </p:cNvPr>
          <p:cNvSpPr>
            <a:spLocks noChangeAspect="1"/>
          </p:cNvSpPr>
          <p:nvPr/>
        </p:nvSpPr>
        <p:spPr>
          <a:xfrm>
            <a:off x="9979320" y="6547008"/>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6" name="Elipse 235">
            <a:extLst>
              <a:ext uri="{FF2B5EF4-FFF2-40B4-BE49-F238E27FC236}">
                <a16:creationId xmlns:a16="http://schemas.microsoft.com/office/drawing/2014/main" id="{D813097D-396E-4029-8550-5CD0E46E28A5}"/>
              </a:ext>
            </a:extLst>
          </p:cNvPr>
          <p:cNvSpPr>
            <a:spLocks noChangeAspect="1"/>
          </p:cNvSpPr>
          <p:nvPr/>
        </p:nvSpPr>
        <p:spPr>
          <a:xfrm>
            <a:off x="8473359" y="6547008"/>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7" name="Elipse 236">
            <a:extLst>
              <a:ext uri="{FF2B5EF4-FFF2-40B4-BE49-F238E27FC236}">
                <a16:creationId xmlns:a16="http://schemas.microsoft.com/office/drawing/2014/main" id="{E65CA424-0C3F-4CC2-9D3F-BBB9E4424466}"/>
              </a:ext>
            </a:extLst>
          </p:cNvPr>
          <p:cNvSpPr>
            <a:spLocks noChangeAspect="1"/>
          </p:cNvSpPr>
          <p:nvPr/>
        </p:nvSpPr>
        <p:spPr>
          <a:xfrm>
            <a:off x="4709024" y="5677974"/>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8" name="Elipse 237">
            <a:extLst>
              <a:ext uri="{FF2B5EF4-FFF2-40B4-BE49-F238E27FC236}">
                <a16:creationId xmlns:a16="http://schemas.microsoft.com/office/drawing/2014/main" id="{904AC10F-DC03-4A69-8838-163D5C09B598}"/>
              </a:ext>
            </a:extLst>
          </p:cNvPr>
          <p:cNvSpPr>
            <a:spLocks noChangeAspect="1"/>
          </p:cNvSpPr>
          <p:nvPr/>
        </p:nvSpPr>
        <p:spPr>
          <a:xfrm>
            <a:off x="5455379" y="567637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9" name="Elipse 238">
            <a:extLst>
              <a:ext uri="{FF2B5EF4-FFF2-40B4-BE49-F238E27FC236}">
                <a16:creationId xmlns:a16="http://schemas.microsoft.com/office/drawing/2014/main" id="{0E3221E3-46E3-4C9E-A753-3B982C9742C1}"/>
              </a:ext>
            </a:extLst>
          </p:cNvPr>
          <p:cNvSpPr>
            <a:spLocks noChangeAspect="1"/>
          </p:cNvSpPr>
          <p:nvPr/>
        </p:nvSpPr>
        <p:spPr>
          <a:xfrm>
            <a:off x="3191561" y="5676392"/>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0" name="Elipse 239">
            <a:extLst>
              <a:ext uri="{FF2B5EF4-FFF2-40B4-BE49-F238E27FC236}">
                <a16:creationId xmlns:a16="http://schemas.microsoft.com/office/drawing/2014/main" id="{5E7B5E69-B2A2-45A7-8283-97512BFDD4CA}"/>
              </a:ext>
            </a:extLst>
          </p:cNvPr>
          <p:cNvSpPr>
            <a:spLocks noChangeAspect="1"/>
          </p:cNvSpPr>
          <p:nvPr/>
        </p:nvSpPr>
        <p:spPr>
          <a:xfrm>
            <a:off x="8473359" y="5677974"/>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1" name="Elipse 240">
            <a:extLst>
              <a:ext uri="{FF2B5EF4-FFF2-40B4-BE49-F238E27FC236}">
                <a16:creationId xmlns:a16="http://schemas.microsoft.com/office/drawing/2014/main" id="{BD66D1A8-471F-4939-95AD-016104A84BF5}"/>
              </a:ext>
            </a:extLst>
          </p:cNvPr>
          <p:cNvSpPr>
            <a:spLocks noChangeAspect="1"/>
          </p:cNvSpPr>
          <p:nvPr/>
        </p:nvSpPr>
        <p:spPr>
          <a:xfrm>
            <a:off x="7715680" y="5677974"/>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2" name="Elipse 241">
            <a:extLst>
              <a:ext uri="{FF2B5EF4-FFF2-40B4-BE49-F238E27FC236}">
                <a16:creationId xmlns:a16="http://schemas.microsoft.com/office/drawing/2014/main" id="{AF2A8625-30D5-4421-ADF2-0A4056811CC6}"/>
              </a:ext>
            </a:extLst>
          </p:cNvPr>
          <p:cNvSpPr>
            <a:spLocks noChangeAspect="1"/>
          </p:cNvSpPr>
          <p:nvPr/>
        </p:nvSpPr>
        <p:spPr>
          <a:xfrm>
            <a:off x="10736074" y="5677974"/>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Elipse 242">
            <a:extLst>
              <a:ext uri="{FF2B5EF4-FFF2-40B4-BE49-F238E27FC236}">
                <a16:creationId xmlns:a16="http://schemas.microsoft.com/office/drawing/2014/main" id="{321C847F-DCE2-4CAF-81FD-BF42AE9FDC8A}"/>
              </a:ext>
            </a:extLst>
          </p:cNvPr>
          <p:cNvSpPr>
            <a:spLocks noChangeAspect="1"/>
          </p:cNvSpPr>
          <p:nvPr/>
        </p:nvSpPr>
        <p:spPr>
          <a:xfrm>
            <a:off x="10736074" y="6109621"/>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4" name="Elipse 243">
            <a:extLst>
              <a:ext uri="{FF2B5EF4-FFF2-40B4-BE49-F238E27FC236}">
                <a16:creationId xmlns:a16="http://schemas.microsoft.com/office/drawing/2014/main" id="{72002552-E80B-47AB-B9D0-8CC43A33FE64}"/>
              </a:ext>
            </a:extLst>
          </p:cNvPr>
          <p:cNvSpPr>
            <a:spLocks noChangeAspect="1"/>
          </p:cNvSpPr>
          <p:nvPr/>
        </p:nvSpPr>
        <p:spPr>
          <a:xfrm>
            <a:off x="5455379" y="6109621"/>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5" name="Elipse 244">
            <a:extLst>
              <a:ext uri="{FF2B5EF4-FFF2-40B4-BE49-F238E27FC236}">
                <a16:creationId xmlns:a16="http://schemas.microsoft.com/office/drawing/2014/main" id="{7E022F17-BFCA-4898-A450-A98913100CE7}"/>
              </a:ext>
            </a:extLst>
          </p:cNvPr>
          <p:cNvSpPr>
            <a:spLocks noChangeAspect="1"/>
          </p:cNvSpPr>
          <p:nvPr/>
        </p:nvSpPr>
        <p:spPr>
          <a:xfrm>
            <a:off x="7715680" y="6109621"/>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6" name="Elipse 245">
            <a:extLst>
              <a:ext uri="{FF2B5EF4-FFF2-40B4-BE49-F238E27FC236}">
                <a16:creationId xmlns:a16="http://schemas.microsoft.com/office/drawing/2014/main" id="{30884DEF-E33E-41C9-AF22-6E1494B7B5BF}"/>
              </a:ext>
            </a:extLst>
          </p:cNvPr>
          <p:cNvSpPr>
            <a:spLocks noChangeAspect="1"/>
          </p:cNvSpPr>
          <p:nvPr/>
        </p:nvSpPr>
        <p:spPr>
          <a:xfrm>
            <a:off x="9222566" y="6109621"/>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a:extLst>
              <a:ext uri="{FF2B5EF4-FFF2-40B4-BE49-F238E27FC236}">
                <a16:creationId xmlns:a16="http://schemas.microsoft.com/office/drawing/2014/main" id="{F118ED69-EEDB-4807-B845-F6831F7E57E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12544" y="1606511"/>
            <a:ext cx="429086" cy="492187"/>
          </a:xfrm>
          <a:prstGeom prst="rect">
            <a:avLst/>
          </a:prstGeom>
        </p:spPr>
      </p:pic>
      <p:sp>
        <p:nvSpPr>
          <p:cNvPr id="286" name="Elipse 285">
            <a:extLst>
              <a:ext uri="{FF2B5EF4-FFF2-40B4-BE49-F238E27FC236}">
                <a16:creationId xmlns:a16="http://schemas.microsoft.com/office/drawing/2014/main" id="{DAC46E22-4E94-4903-81E4-0C0822FBA8DD}"/>
              </a:ext>
            </a:extLst>
          </p:cNvPr>
          <p:cNvSpPr>
            <a:spLocks noChangeAspect="1"/>
          </p:cNvSpPr>
          <p:nvPr/>
        </p:nvSpPr>
        <p:spPr>
          <a:xfrm>
            <a:off x="6207231" y="3028396"/>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7" name="Elipse 286">
            <a:extLst>
              <a:ext uri="{FF2B5EF4-FFF2-40B4-BE49-F238E27FC236}">
                <a16:creationId xmlns:a16="http://schemas.microsoft.com/office/drawing/2014/main" id="{72002552-E80B-47AB-B9D0-8CC43A33FE64}"/>
              </a:ext>
            </a:extLst>
          </p:cNvPr>
          <p:cNvSpPr>
            <a:spLocks noChangeAspect="1"/>
          </p:cNvSpPr>
          <p:nvPr/>
        </p:nvSpPr>
        <p:spPr>
          <a:xfrm>
            <a:off x="6223231" y="6547008"/>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8" name="Elipse 287">
            <a:extLst>
              <a:ext uri="{FF2B5EF4-FFF2-40B4-BE49-F238E27FC236}">
                <a16:creationId xmlns:a16="http://schemas.microsoft.com/office/drawing/2014/main" id="{72002552-E80B-47AB-B9D0-8CC43A33FE64}"/>
              </a:ext>
            </a:extLst>
          </p:cNvPr>
          <p:cNvSpPr>
            <a:spLocks noChangeAspect="1"/>
          </p:cNvSpPr>
          <p:nvPr/>
        </p:nvSpPr>
        <p:spPr>
          <a:xfrm>
            <a:off x="6223231" y="6109621"/>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8" name="Rectángulo 107"/>
          <p:cNvSpPr/>
          <p:nvPr/>
        </p:nvSpPr>
        <p:spPr>
          <a:xfrm>
            <a:off x="11401998" y="6522009"/>
            <a:ext cx="341760" cy="276999"/>
          </a:xfrm>
          <a:prstGeom prst="rect">
            <a:avLst/>
          </a:prstGeom>
        </p:spPr>
        <p:txBody>
          <a:bodyPr wrap="none">
            <a:spAutoFit/>
          </a:bodyPr>
          <a:lstStyle/>
          <a:p>
            <a:pPr lvl="0" algn="r"/>
            <a:r>
              <a:rPr lang="es-MX" sz="1200" dirty="0">
                <a:solidFill>
                  <a:prstClr val="black">
                    <a:tint val="75000"/>
                  </a:prstClr>
                </a:solidFill>
              </a:rPr>
              <a:t>26</a:t>
            </a:r>
          </a:p>
        </p:txBody>
      </p:sp>
    </p:spTree>
    <p:extLst>
      <p:ext uri="{BB962C8B-B14F-4D97-AF65-F5344CB8AC3E}">
        <p14:creationId xmlns:p14="http://schemas.microsoft.com/office/powerpoint/2010/main" val="159176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MX"/>
          </a:p>
        </p:txBody>
      </p:sp>
      <p:sp>
        <p:nvSpPr>
          <p:cNvPr id="4" name="Marcador de número de diapositiva 3"/>
          <p:cNvSpPr>
            <a:spLocks noGrp="1"/>
          </p:cNvSpPr>
          <p:nvPr>
            <p:ph type="sldNum" sz="quarter" idx="12"/>
          </p:nvPr>
        </p:nvSpPr>
        <p:spPr/>
        <p:txBody>
          <a:bodyPr/>
          <a:lstStyle/>
          <a:p>
            <a:fld id="{6FD8A0C8-7DD8-4F1B-BFE5-A16D5E047438}" type="slidenum">
              <a:rPr lang="es-MX" smtClean="0"/>
              <a:t>27</a:t>
            </a:fld>
            <a:endParaRPr lang="es-MX"/>
          </a:p>
        </p:txBody>
      </p:sp>
      <p:graphicFrame>
        <p:nvGraphicFramePr>
          <p:cNvPr id="5" name="Tabla 4"/>
          <p:cNvGraphicFramePr>
            <a:graphicFrameLocks noGrp="1"/>
          </p:cNvGraphicFramePr>
          <p:nvPr/>
        </p:nvGraphicFramePr>
        <p:xfrm>
          <a:off x="174170" y="553258"/>
          <a:ext cx="11698516" cy="6168217"/>
        </p:xfrm>
        <a:graphic>
          <a:graphicData uri="http://schemas.openxmlformats.org/drawingml/2006/table">
            <a:tbl>
              <a:tblPr firstRow="1" bandRow="1">
                <a:tableStyleId>{5C22544A-7EE6-4342-B048-85BDC9FD1C3A}</a:tableStyleId>
              </a:tblPr>
              <a:tblGrid>
                <a:gridCol w="2326169">
                  <a:extLst>
                    <a:ext uri="{9D8B030D-6E8A-4147-A177-3AD203B41FA5}">
                      <a16:colId xmlns:a16="http://schemas.microsoft.com/office/drawing/2014/main" val="2431922742"/>
                    </a:ext>
                  </a:extLst>
                </a:gridCol>
                <a:gridCol w="1956864">
                  <a:extLst>
                    <a:ext uri="{9D8B030D-6E8A-4147-A177-3AD203B41FA5}">
                      <a16:colId xmlns:a16="http://schemas.microsoft.com/office/drawing/2014/main" val="3345990554"/>
                    </a:ext>
                  </a:extLst>
                </a:gridCol>
                <a:gridCol w="1815248">
                  <a:extLst>
                    <a:ext uri="{9D8B030D-6E8A-4147-A177-3AD203B41FA5}">
                      <a16:colId xmlns:a16="http://schemas.microsoft.com/office/drawing/2014/main" val="3987591340"/>
                    </a:ext>
                  </a:extLst>
                </a:gridCol>
                <a:gridCol w="3020265">
                  <a:extLst>
                    <a:ext uri="{9D8B030D-6E8A-4147-A177-3AD203B41FA5}">
                      <a16:colId xmlns:a16="http://schemas.microsoft.com/office/drawing/2014/main" val="752683362"/>
                    </a:ext>
                  </a:extLst>
                </a:gridCol>
                <a:gridCol w="211135">
                  <a:extLst>
                    <a:ext uri="{9D8B030D-6E8A-4147-A177-3AD203B41FA5}">
                      <a16:colId xmlns:a16="http://schemas.microsoft.com/office/drawing/2014/main" val="2994774413"/>
                    </a:ext>
                  </a:extLst>
                </a:gridCol>
                <a:gridCol w="2368835">
                  <a:extLst>
                    <a:ext uri="{9D8B030D-6E8A-4147-A177-3AD203B41FA5}">
                      <a16:colId xmlns:a16="http://schemas.microsoft.com/office/drawing/2014/main" val="533710457"/>
                    </a:ext>
                  </a:extLst>
                </a:gridCol>
              </a:tblGrid>
              <a:tr h="599915">
                <a:tc gridSpan="4">
                  <a:txBody>
                    <a:bodyPr/>
                    <a:lstStyle/>
                    <a:p>
                      <a:pPr algn="ctr"/>
                      <a:r>
                        <a:rPr lang="es-MX" dirty="0"/>
                        <a:t>Brotes en</a:t>
                      </a:r>
                      <a:r>
                        <a:rPr lang="es-MX" baseline="0" dirty="0"/>
                        <a:t> las escuelas</a:t>
                      </a:r>
                      <a:endParaRPr lang="es-MX" dirty="0"/>
                    </a:p>
                  </a:txBody>
                  <a:tcPr anchor="ctr"/>
                </a:tc>
                <a:tc hMerge="1">
                  <a:txBody>
                    <a:bodyPr/>
                    <a:lstStyle/>
                    <a:p>
                      <a:pPr algn="ctr"/>
                      <a:endParaRPr lang="es-MX"/>
                    </a:p>
                  </a:txBody>
                  <a:tcPr/>
                </a:tc>
                <a:tc hMerge="1">
                  <a:txBody>
                    <a:bodyPr/>
                    <a:lstStyle/>
                    <a:p>
                      <a:pPr algn="ctr"/>
                      <a:endParaRPr lang="es-MX"/>
                    </a:p>
                  </a:txBody>
                  <a:tcPr/>
                </a:tc>
                <a:tc hMerge="1">
                  <a:txBody>
                    <a:bodyPr/>
                    <a:lstStyle/>
                    <a:p>
                      <a:pPr algn="ctr"/>
                      <a:endParaRPr lang="es-MX"/>
                    </a:p>
                  </a:txBody>
                  <a:tcPr anchor="ctr"/>
                </a:tc>
                <a:tc>
                  <a:txBody>
                    <a:bodyPr/>
                    <a:lstStyle/>
                    <a:p>
                      <a:pPr algn="ctr"/>
                      <a:endParaRPr lang="es-MX" dirty="0"/>
                    </a:p>
                  </a:txBody>
                  <a:tcPr anchor="ctr">
                    <a:noFill/>
                  </a:tcPr>
                </a:tc>
                <a:tc>
                  <a:txBody>
                    <a:bodyPr/>
                    <a:lstStyle/>
                    <a:p>
                      <a:pPr algn="ctr"/>
                      <a:endParaRPr lang="es-MX" dirty="0"/>
                    </a:p>
                  </a:txBody>
                  <a:tcPr anchor="ctr">
                    <a:noFill/>
                  </a:tcPr>
                </a:tc>
                <a:extLst>
                  <a:ext uri="{0D108BD9-81ED-4DB2-BD59-A6C34878D82A}">
                    <a16:rowId xmlns:a16="http://schemas.microsoft.com/office/drawing/2014/main" val="129990489"/>
                  </a:ext>
                </a:extLst>
              </a:tr>
              <a:tr h="1035471">
                <a:tc>
                  <a:txBody>
                    <a:bodyPr/>
                    <a:lstStyle/>
                    <a:p>
                      <a:pPr algn="ctr"/>
                      <a:r>
                        <a:rPr lang="es-MX" sz="1500" b="1">
                          <a:solidFill>
                            <a:schemeClr val="bg1"/>
                          </a:solidFill>
                        </a:rPr>
                        <a:t>País</a:t>
                      </a:r>
                    </a:p>
                  </a:txBody>
                  <a:tcPr anchor="ctr">
                    <a:solidFill>
                      <a:schemeClr val="accent1">
                        <a:lumMod val="60000"/>
                        <a:lumOff val="40000"/>
                      </a:schemeClr>
                    </a:solidFill>
                  </a:tcPr>
                </a:tc>
                <a:tc>
                  <a:txBody>
                    <a:bodyPr/>
                    <a:lstStyle/>
                    <a:p>
                      <a:pPr algn="ctr"/>
                      <a:r>
                        <a:rPr lang="es-MX" sz="1500" b="1">
                          <a:solidFill>
                            <a:schemeClr val="bg1"/>
                          </a:solidFill>
                        </a:rPr>
                        <a:t>Contagiados</a:t>
                      </a:r>
                      <a:r>
                        <a:rPr lang="es-MX" sz="1500" b="1" baseline="0">
                          <a:solidFill>
                            <a:schemeClr val="bg1"/>
                          </a:solidFill>
                        </a:rPr>
                        <a:t> en las escuelas</a:t>
                      </a:r>
                      <a:endParaRPr lang="es-MX" sz="1500" b="1">
                        <a:solidFill>
                          <a:schemeClr val="bg1"/>
                        </a:solidFill>
                      </a:endParaRPr>
                    </a:p>
                  </a:txBody>
                  <a:tcPr anchor="ctr">
                    <a:solidFill>
                      <a:schemeClr val="accent1">
                        <a:lumMod val="60000"/>
                        <a:lumOff val="40000"/>
                      </a:schemeClr>
                    </a:solidFill>
                  </a:tcPr>
                </a:tc>
                <a:tc>
                  <a:txBody>
                    <a:bodyPr/>
                    <a:lstStyle/>
                    <a:p>
                      <a:pPr algn="ctr"/>
                      <a:r>
                        <a:rPr lang="es-MX" sz="1500" b="1">
                          <a:solidFill>
                            <a:schemeClr val="bg1"/>
                          </a:solidFill>
                        </a:rPr>
                        <a:t>Porcentaje</a:t>
                      </a:r>
                      <a:r>
                        <a:rPr lang="es-MX" sz="1500" b="1" baseline="0">
                          <a:solidFill>
                            <a:schemeClr val="bg1"/>
                          </a:solidFill>
                        </a:rPr>
                        <a:t> de casos de COVID-19 de esa fuente</a:t>
                      </a:r>
                      <a:endParaRPr lang="es-MX" sz="1500" b="1">
                        <a:solidFill>
                          <a:schemeClr val="bg1"/>
                        </a:solidFill>
                      </a:endParaRPr>
                    </a:p>
                  </a:txBody>
                  <a:tcPr anchor="ctr">
                    <a:solidFill>
                      <a:schemeClr val="accent1">
                        <a:lumMod val="60000"/>
                        <a:lumOff val="40000"/>
                      </a:schemeClr>
                    </a:solidFill>
                  </a:tcPr>
                </a:tc>
                <a:tc>
                  <a:txBody>
                    <a:bodyPr/>
                    <a:lstStyle/>
                    <a:p>
                      <a:pPr algn="ctr"/>
                      <a:r>
                        <a:rPr lang="es-MX" sz="1500" b="1" dirty="0">
                          <a:solidFill>
                            <a:schemeClr val="bg1"/>
                          </a:solidFill>
                        </a:rPr>
                        <a:t>Reacciones ante</a:t>
                      </a:r>
                      <a:r>
                        <a:rPr lang="es-MX" sz="1500" b="1" baseline="0" dirty="0">
                          <a:solidFill>
                            <a:schemeClr val="bg1"/>
                          </a:solidFill>
                        </a:rPr>
                        <a:t> los brotes dentro de las escuelas</a:t>
                      </a:r>
                      <a:endParaRPr lang="es-MX" sz="1500" b="1" dirty="0">
                        <a:solidFill>
                          <a:schemeClr val="bg1"/>
                        </a:solidFill>
                      </a:endParaRPr>
                    </a:p>
                  </a:txBody>
                  <a:tcPr anchor="ctr">
                    <a:solidFill>
                      <a:schemeClr val="accent1">
                        <a:lumMod val="60000"/>
                        <a:lumOff val="40000"/>
                      </a:schemeClr>
                    </a:solidFill>
                  </a:tcPr>
                </a:tc>
                <a:tc>
                  <a:txBody>
                    <a:bodyPr/>
                    <a:lstStyle/>
                    <a:p>
                      <a:pPr algn="ctr"/>
                      <a:endParaRPr lang="es-MX" sz="1500" b="1" dirty="0">
                        <a:solidFill>
                          <a:schemeClr val="bg1"/>
                        </a:solidFill>
                      </a:endParaRPr>
                    </a:p>
                  </a:txBody>
                  <a:tcPr anchor="ctr">
                    <a:noFill/>
                  </a:tcPr>
                </a:tc>
                <a:tc>
                  <a:txBody>
                    <a:bodyPr/>
                    <a:lstStyle/>
                    <a:p>
                      <a:pPr algn="ctr"/>
                      <a:r>
                        <a:rPr lang="es-MX" sz="1500" b="1" dirty="0">
                          <a:solidFill>
                            <a:schemeClr val="bg1"/>
                          </a:solidFill>
                        </a:rPr>
                        <a:t>Fuente</a:t>
                      </a:r>
                      <a:r>
                        <a:rPr lang="es-MX" sz="1500" b="1" baseline="0" dirty="0">
                          <a:solidFill>
                            <a:schemeClr val="bg1"/>
                          </a:solidFill>
                        </a:rPr>
                        <a:t> principal de contagios del país</a:t>
                      </a:r>
                      <a:endParaRPr lang="es-MX" sz="1500" b="1" dirty="0">
                        <a:solidFill>
                          <a:schemeClr val="bg1"/>
                        </a:solidFill>
                      </a:endParaRPr>
                    </a:p>
                  </a:txBody>
                  <a:tcPr anchor="ctr">
                    <a:solidFill>
                      <a:schemeClr val="accent1">
                        <a:lumMod val="60000"/>
                        <a:lumOff val="40000"/>
                      </a:schemeClr>
                    </a:solidFill>
                  </a:tcPr>
                </a:tc>
                <a:extLst>
                  <a:ext uri="{0D108BD9-81ED-4DB2-BD59-A6C34878D82A}">
                    <a16:rowId xmlns:a16="http://schemas.microsoft.com/office/drawing/2014/main" val="1877972197"/>
                  </a:ext>
                </a:extLst>
              </a:tr>
              <a:tr h="845790">
                <a:tc>
                  <a:txBody>
                    <a:bodyPr/>
                    <a:lstStyle/>
                    <a:p>
                      <a:pPr algn="ctr"/>
                      <a:r>
                        <a:rPr lang="es-MX" sz="1400" b="1"/>
                        <a:t>España</a:t>
                      </a:r>
                    </a:p>
                  </a:txBody>
                  <a:tcPr anchor="ctr"/>
                </a:tc>
                <a:tc>
                  <a:txBody>
                    <a:bodyPr/>
                    <a:lstStyle/>
                    <a:p>
                      <a:pPr algn="ctr"/>
                      <a:r>
                        <a:rPr lang="es-MX" sz="1200"/>
                        <a:t>Se</a:t>
                      </a:r>
                      <a:r>
                        <a:rPr lang="es-MX" sz="1200" baseline="0"/>
                        <a:t> estiman alrededor de 12 mil casos en escuelas y 75 mil en universidades (1,578 son profesores)</a:t>
                      </a:r>
                      <a:endParaRPr lang="es-MX" sz="1200"/>
                    </a:p>
                  </a:txBody>
                  <a:tcPr anchor="ctr"/>
                </a:tc>
                <a:tc>
                  <a:txBody>
                    <a:bodyPr/>
                    <a:lstStyle/>
                    <a:p>
                      <a:pPr algn="ctr"/>
                      <a:r>
                        <a:rPr lang="es-MX" sz="1200"/>
                        <a:t>0.7%</a:t>
                      </a:r>
                      <a:r>
                        <a:rPr lang="es-MX" sz="1200" baseline="0"/>
                        <a:t> (</a:t>
                      </a:r>
                      <a:r>
                        <a:rPr lang="es-MX" sz="1200"/>
                        <a:t>5.9% con universidades) del total de la nación</a:t>
                      </a:r>
                    </a:p>
                  </a:txBody>
                  <a:tcPr anchor="ctr"/>
                </a:tc>
                <a:tc>
                  <a:txBody>
                    <a:bodyPr/>
                    <a:lstStyle/>
                    <a:p>
                      <a:pPr algn="ctr"/>
                      <a:r>
                        <a:rPr lang="es-MX" sz="1200" dirty="0"/>
                        <a:t>Petición del cierre de escuelas de parte de los padres y protestas de profesores en focos de contagio.</a:t>
                      </a:r>
                    </a:p>
                  </a:txBody>
                  <a:tcPr anchor="ctr"/>
                </a:tc>
                <a:tc>
                  <a:txBody>
                    <a:bodyPr/>
                    <a:lstStyle/>
                    <a:p>
                      <a:pPr algn="ctr"/>
                      <a:endParaRPr lang="es-MX" sz="1200" dirty="0"/>
                    </a:p>
                  </a:txBody>
                  <a:tcPr anchor="ctr">
                    <a:noFill/>
                  </a:tcPr>
                </a:tc>
                <a:tc>
                  <a:txBody>
                    <a:bodyPr/>
                    <a:lstStyle/>
                    <a:p>
                      <a:pPr algn="ctr"/>
                      <a:r>
                        <a:rPr lang="es-MX" sz="1200" baseline="0" dirty="0"/>
                        <a:t>Reuniones </a:t>
                      </a:r>
                      <a:r>
                        <a:rPr lang="es-MX" sz="1200" dirty="0"/>
                        <a:t>(15.5%)</a:t>
                      </a:r>
                    </a:p>
                    <a:p>
                      <a:pPr algn="ctr"/>
                      <a:r>
                        <a:rPr lang="es-MX" sz="1200" baseline="0" dirty="0"/>
                        <a:t>Visitar o residir en un asilo (13%)</a:t>
                      </a:r>
                    </a:p>
                    <a:p>
                      <a:pPr algn="ctr"/>
                      <a:r>
                        <a:rPr lang="es-MX" sz="1200" baseline="0" dirty="0"/>
                        <a:t>Visitas a familiares (12%)</a:t>
                      </a:r>
                    </a:p>
                  </a:txBody>
                  <a:tcPr anchor="ctr"/>
                </a:tc>
                <a:extLst>
                  <a:ext uri="{0D108BD9-81ED-4DB2-BD59-A6C34878D82A}">
                    <a16:rowId xmlns:a16="http://schemas.microsoft.com/office/drawing/2014/main" val="1633162805"/>
                  </a:ext>
                </a:extLst>
              </a:tr>
              <a:tr h="657836">
                <a:tc>
                  <a:txBody>
                    <a:bodyPr/>
                    <a:lstStyle/>
                    <a:p>
                      <a:pPr algn="ctr"/>
                      <a:r>
                        <a:rPr lang="es-MX" sz="1400" b="1"/>
                        <a:t>Francia</a:t>
                      </a:r>
                    </a:p>
                  </a:txBody>
                  <a:tcPr anchor="ctr"/>
                </a:tc>
                <a:tc>
                  <a:txBody>
                    <a:bodyPr/>
                    <a:lstStyle/>
                    <a:p>
                      <a:pPr algn="ctr"/>
                      <a:r>
                        <a:rPr lang="es-MX" sz="1200" dirty="0"/>
                        <a:t>Alrededor de 2 mil 220 casos</a:t>
                      </a:r>
                      <a:r>
                        <a:rPr lang="es-MX" sz="1200" baseline="0" dirty="0"/>
                        <a:t> de alumnos y 4,032 de universitarios</a:t>
                      </a:r>
                      <a:endParaRPr lang="es-MX" sz="1200" dirty="0"/>
                    </a:p>
                  </a:txBody>
                  <a:tcPr anchor="ctr"/>
                </a:tc>
                <a:tc>
                  <a:txBody>
                    <a:bodyPr/>
                    <a:lstStyle/>
                    <a:p>
                      <a:pPr algn="ctr"/>
                      <a:r>
                        <a:rPr lang="es-MX" sz="1200" dirty="0"/>
                        <a:t>0.1% (0.3% con universidades) del total de la nación</a:t>
                      </a:r>
                    </a:p>
                  </a:txBody>
                  <a:tcPr anchor="ctr"/>
                </a:tc>
                <a:tc>
                  <a:txBody>
                    <a:bodyPr/>
                    <a:lstStyle/>
                    <a:p>
                      <a:pPr algn="ctr"/>
                      <a:r>
                        <a:rPr lang="es-MX" sz="1200" dirty="0"/>
                        <a:t>Petición</a:t>
                      </a:r>
                      <a:r>
                        <a:rPr lang="es-MX" sz="1200" baseline="0" dirty="0"/>
                        <a:t> del cierre de escuelas de parte de los padres y protestas de profesores en focos de contagio.</a:t>
                      </a:r>
                      <a:endParaRPr lang="es-MX" sz="1200" dirty="0"/>
                    </a:p>
                  </a:txBody>
                  <a:tcPr anchor="ctr"/>
                </a:tc>
                <a:tc>
                  <a:txBody>
                    <a:bodyPr/>
                    <a:lstStyle/>
                    <a:p>
                      <a:pPr algn="ctr"/>
                      <a:endParaRPr lang="es-MX" sz="1200" dirty="0"/>
                    </a:p>
                  </a:txBody>
                  <a:tcPr anchor="ctr">
                    <a:noFill/>
                  </a:tcPr>
                </a:tc>
                <a:tc>
                  <a:txBody>
                    <a:bodyPr/>
                    <a:lstStyle/>
                    <a:p>
                      <a:pPr algn="ctr"/>
                      <a:r>
                        <a:rPr lang="es-MX" sz="1200" dirty="0"/>
                        <a:t>Espacios</a:t>
                      </a:r>
                      <a:r>
                        <a:rPr lang="es-MX" sz="1200" baseline="0" dirty="0"/>
                        <a:t> laborales </a:t>
                      </a:r>
                      <a:r>
                        <a:rPr lang="es-MX" sz="1200" dirty="0"/>
                        <a:t>(26%)</a:t>
                      </a:r>
                    </a:p>
                    <a:p>
                      <a:pPr algn="ctr"/>
                      <a:r>
                        <a:rPr lang="es-MX" sz="1200" dirty="0"/>
                        <a:t>Eventos Sociales</a:t>
                      </a:r>
                      <a:r>
                        <a:rPr lang="es-MX" sz="1200" baseline="0" dirty="0"/>
                        <a:t> (13%)</a:t>
                      </a:r>
                    </a:p>
                    <a:p>
                      <a:pPr algn="ctr"/>
                      <a:r>
                        <a:rPr lang="es-MX" sz="1200" baseline="0" dirty="0"/>
                        <a:t>Reuniones Familiares (12%)</a:t>
                      </a:r>
                    </a:p>
                  </a:txBody>
                  <a:tcPr anchor="ctr"/>
                </a:tc>
                <a:extLst>
                  <a:ext uri="{0D108BD9-81ED-4DB2-BD59-A6C34878D82A}">
                    <a16:rowId xmlns:a16="http://schemas.microsoft.com/office/drawing/2014/main" val="3554631765"/>
                  </a:ext>
                </a:extLst>
              </a:tr>
              <a:tr h="845790">
                <a:tc>
                  <a:txBody>
                    <a:bodyPr/>
                    <a:lstStyle/>
                    <a:p>
                      <a:pPr algn="ctr"/>
                      <a:r>
                        <a:rPr lang="es-MX" sz="1400" b="1" dirty="0"/>
                        <a:t>Inglaterra</a:t>
                      </a:r>
                    </a:p>
                  </a:txBody>
                  <a:tcPr anchor="ctr"/>
                </a:tc>
                <a:tc>
                  <a:txBody>
                    <a:bodyPr/>
                    <a:lstStyle/>
                    <a:p>
                      <a:pPr algn="ctr"/>
                      <a:r>
                        <a:rPr lang="es-MX" sz="1200"/>
                        <a:t>Más</a:t>
                      </a:r>
                      <a:r>
                        <a:rPr lang="es-MX" sz="1200" baseline="0"/>
                        <a:t> de mil brotes (alrededor de 2 mil 500 casos)</a:t>
                      </a:r>
                      <a:endParaRPr lang="es-MX" sz="1200"/>
                    </a:p>
                  </a:txBody>
                  <a:tcPr anchor="ctr"/>
                </a:tc>
                <a:tc>
                  <a:txBody>
                    <a:bodyPr/>
                    <a:lstStyle/>
                    <a:p>
                      <a:pPr algn="ctr"/>
                      <a:r>
                        <a:rPr lang="es-MX" sz="1200"/>
                        <a:t>0.2% del</a:t>
                      </a:r>
                      <a:r>
                        <a:rPr lang="es-MX" sz="1200" baseline="0"/>
                        <a:t> total nacional</a:t>
                      </a:r>
                      <a:endParaRPr lang="es-MX" sz="1200"/>
                    </a:p>
                  </a:txBody>
                  <a:tcPr anchor="ctr"/>
                </a:tc>
                <a:tc>
                  <a:txBody>
                    <a:bodyPr/>
                    <a:lstStyle/>
                    <a:p>
                      <a:pPr algn="ctr"/>
                      <a:r>
                        <a:rPr lang="es-MX" sz="1200"/>
                        <a:t>Protestas</a:t>
                      </a:r>
                      <a:r>
                        <a:rPr lang="es-MX" sz="1200" baseline="0"/>
                        <a:t> generalizadas de los sindicatos de profesores a favor de cerrar las escuelas y una reducción de -14% en la asistencia de niños a clases</a:t>
                      </a:r>
                      <a:endParaRPr lang="es-MX" sz="1200"/>
                    </a:p>
                  </a:txBody>
                  <a:tcPr anchor="ctr"/>
                </a:tc>
                <a:tc>
                  <a:txBody>
                    <a:bodyPr/>
                    <a:lstStyle/>
                    <a:p>
                      <a:pPr algn="ctr"/>
                      <a:endParaRPr lang="es-MX" sz="1200" dirty="0"/>
                    </a:p>
                  </a:txBody>
                  <a:tcPr anchor="ctr">
                    <a:noFill/>
                  </a:tcPr>
                </a:tc>
                <a:tc>
                  <a:txBody>
                    <a:bodyPr/>
                    <a:lstStyle/>
                    <a:p>
                      <a:pPr algn="ctr"/>
                      <a:r>
                        <a:rPr lang="es-MX" sz="1200" dirty="0"/>
                        <a:t>Acudir</a:t>
                      </a:r>
                      <a:r>
                        <a:rPr lang="es-MX" sz="1200" baseline="0" dirty="0"/>
                        <a:t> a un bar (14%)</a:t>
                      </a:r>
                    </a:p>
                    <a:p>
                      <a:pPr algn="ctr"/>
                      <a:r>
                        <a:rPr lang="es-MX" sz="1200" baseline="0" dirty="0"/>
                        <a:t>Ir a un restaurante o café (10%)</a:t>
                      </a:r>
                    </a:p>
                    <a:p>
                      <a:pPr algn="ctr"/>
                      <a:r>
                        <a:rPr lang="es-MX" sz="1200" dirty="0"/>
                        <a:t>Trabajar</a:t>
                      </a:r>
                      <a:r>
                        <a:rPr lang="es-MX" sz="1200" baseline="0" dirty="0"/>
                        <a:t> en venta de comida (6%)</a:t>
                      </a:r>
                      <a:endParaRPr lang="es-MX" sz="1200" dirty="0"/>
                    </a:p>
                  </a:txBody>
                  <a:tcPr anchor="ctr"/>
                </a:tc>
                <a:extLst>
                  <a:ext uri="{0D108BD9-81ED-4DB2-BD59-A6C34878D82A}">
                    <a16:rowId xmlns:a16="http://schemas.microsoft.com/office/drawing/2014/main" val="2925494192"/>
                  </a:ext>
                </a:extLst>
              </a:tr>
              <a:tr h="681331">
                <a:tc>
                  <a:txBody>
                    <a:bodyPr/>
                    <a:lstStyle/>
                    <a:p>
                      <a:pPr algn="ctr"/>
                      <a:r>
                        <a:rPr lang="es-MX" sz="1400" b="1" dirty="0"/>
                        <a:t>       Corea</a:t>
                      </a:r>
                      <a:r>
                        <a:rPr lang="es-MX" sz="1400" b="1" baseline="0" dirty="0"/>
                        <a:t> del Sur</a:t>
                      </a:r>
                      <a:endParaRPr lang="es-MX" sz="1400" b="1" dirty="0"/>
                    </a:p>
                  </a:txBody>
                  <a:tcPr anchor="ctr"/>
                </a:tc>
                <a:tc>
                  <a:txBody>
                    <a:bodyPr/>
                    <a:lstStyle/>
                    <a:p>
                      <a:pPr algn="ctr"/>
                      <a:r>
                        <a:rPr lang="es-MX" sz="1250"/>
                        <a:t>690 alumnos</a:t>
                      </a:r>
                      <a:r>
                        <a:rPr lang="es-MX" sz="1250" baseline="0"/>
                        <a:t> </a:t>
                      </a:r>
                    </a:p>
                    <a:p>
                      <a:pPr algn="ctr"/>
                      <a:r>
                        <a:rPr lang="es-MX" sz="1250" baseline="0"/>
                        <a:t>Y 135 universitarios</a:t>
                      </a:r>
                    </a:p>
                  </a:txBody>
                  <a:tcPr anchor="ctr"/>
                </a:tc>
                <a:tc>
                  <a:txBody>
                    <a:bodyPr/>
                    <a:lstStyle/>
                    <a:p>
                      <a:pPr algn="ctr"/>
                      <a:r>
                        <a:rPr lang="es-MX" sz="1250"/>
                        <a:t>2.4%</a:t>
                      </a:r>
                      <a:r>
                        <a:rPr lang="es-MX" sz="1250" baseline="0"/>
                        <a:t> </a:t>
                      </a:r>
                      <a:r>
                        <a:rPr lang="es-MX" sz="1250"/>
                        <a:t>(2.9% con universidades)</a:t>
                      </a:r>
                      <a:r>
                        <a:rPr lang="es-MX" sz="1250" baseline="0"/>
                        <a:t> del total de la nación</a:t>
                      </a:r>
                      <a:endParaRPr lang="es-MX" sz="1250"/>
                    </a:p>
                  </a:txBody>
                  <a:tcPr anchor="ctr"/>
                </a:tc>
                <a:tc>
                  <a:txBody>
                    <a:bodyPr/>
                    <a:lstStyle/>
                    <a:p>
                      <a:pPr algn="ctr"/>
                      <a:r>
                        <a:rPr lang="es-MX" sz="1200"/>
                        <a:t>Cierre</a:t>
                      </a:r>
                      <a:r>
                        <a:rPr lang="es-MX" sz="1200" baseline="0"/>
                        <a:t> de las escuelas ligadas a los brotes por 2 semanas y pocas reacciones sociales</a:t>
                      </a:r>
                      <a:endParaRPr lang="es-MX" sz="1200"/>
                    </a:p>
                  </a:txBody>
                  <a:tcPr anchor="ctr"/>
                </a:tc>
                <a:tc>
                  <a:txBody>
                    <a:bodyPr/>
                    <a:lstStyle/>
                    <a:p>
                      <a:pPr algn="ctr"/>
                      <a:endParaRPr lang="es-MX" sz="1200" dirty="0"/>
                    </a:p>
                  </a:txBody>
                  <a:tcPr anchor="ctr">
                    <a:noFill/>
                  </a:tcPr>
                </a:tc>
                <a:tc>
                  <a:txBody>
                    <a:bodyPr/>
                    <a:lstStyle/>
                    <a:p>
                      <a:pPr algn="ctr"/>
                      <a:r>
                        <a:rPr lang="es-MX" sz="1250" dirty="0"/>
                        <a:t>Asistencia</a:t>
                      </a:r>
                      <a:r>
                        <a:rPr lang="es-MX" sz="1250" baseline="0" dirty="0"/>
                        <a:t> a s</a:t>
                      </a:r>
                      <a:r>
                        <a:rPr lang="es-MX" sz="1250" dirty="0"/>
                        <a:t>ervicios </a:t>
                      </a:r>
                      <a:r>
                        <a:rPr lang="es-MX" sz="1250" baseline="0" dirty="0"/>
                        <a:t>religiosos y servicios (18%)</a:t>
                      </a:r>
                    </a:p>
                    <a:p>
                      <a:pPr algn="ctr"/>
                      <a:r>
                        <a:rPr lang="es-MX" sz="1250" baseline="0" dirty="0"/>
                        <a:t>Importación de casos (10%)</a:t>
                      </a:r>
                      <a:endParaRPr lang="es-MX" sz="1250" dirty="0"/>
                    </a:p>
                  </a:txBody>
                  <a:tcPr anchor="ctr"/>
                </a:tc>
                <a:extLst>
                  <a:ext uri="{0D108BD9-81ED-4DB2-BD59-A6C34878D82A}">
                    <a16:rowId xmlns:a16="http://schemas.microsoft.com/office/drawing/2014/main" val="4078160980"/>
                  </a:ext>
                </a:extLst>
              </a:tr>
              <a:tr h="657836">
                <a:tc>
                  <a:txBody>
                    <a:bodyPr/>
                    <a:lstStyle/>
                    <a:p>
                      <a:pPr algn="ctr"/>
                      <a:r>
                        <a:rPr lang="es-MX" sz="1400" b="1" dirty="0"/>
                        <a:t>EEUU</a:t>
                      </a:r>
                    </a:p>
                  </a:txBody>
                  <a:tcPr anchor="ctr"/>
                </a:tc>
                <a:tc>
                  <a:txBody>
                    <a:bodyPr/>
                    <a:lstStyle/>
                    <a:p>
                      <a:pPr algn="ctr"/>
                      <a:r>
                        <a:rPr lang="es-MX" sz="1200" dirty="0"/>
                        <a:t>2,271 casos de</a:t>
                      </a:r>
                      <a:r>
                        <a:rPr lang="es-MX" sz="1200" baseline="0" dirty="0"/>
                        <a:t> alumnos registrados y más de 252 mil casos en universidades</a:t>
                      </a:r>
                      <a:endParaRPr lang="es-MX" sz="1200" dirty="0"/>
                    </a:p>
                  </a:txBody>
                  <a:tcPr anchor="ctr"/>
                </a:tc>
                <a:tc>
                  <a:txBody>
                    <a:bodyPr/>
                    <a:lstStyle/>
                    <a:p>
                      <a:pPr algn="ctr"/>
                      <a:r>
                        <a:rPr lang="es-MX" sz="1200"/>
                        <a:t>Menos</a:t>
                      </a:r>
                      <a:r>
                        <a:rPr lang="es-MX" sz="1200" baseline="0"/>
                        <a:t> el 0.1% (0.2% con universidades) del total nacional</a:t>
                      </a:r>
                      <a:endParaRPr lang="es-MX" sz="1200"/>
                    </a:p>
                  </a:txBody>
                  <a:tcPr anchor="ctr"/>
                </a:tc>
                <a:tc>
                  <a:txBody>
                    <a:bodyPr/>
                    <a:lstStyle/>
                    <a:p>
                      <a:pPr algn="ctr"/>
                      <a:r>
                        <a:rPr lang="es-MX" sz="1200"/>
                        <a:t>Las universidades</a:t>
                      </a:r>
                      <a:r>
                        <a:rPr lang="es-MX" sz="1200" baseline="0"/>
                        <a:t> han experimentado presión interna tras los grandes brotes.</a:t>
                      </a:r>
                      <a:endParaRPr lang="es-MX" sz="1200"/>
                    </a:p>
                  </a:txBody>
                  <a:tcPr anchor="ctr"/>
                </a:tc>
                <a:tc>
                  <a:txBody>
                    <a:bodyPr/>
                    <a:lstStyle/>
                    <a:p>
                      <a:pPr algn="ctr"/>
                      <a:endParaRPr lang="es-MX" sz="1200" dirty="0"/>
                    </a:p>
                  </a:txBody>
                  <a:tcPr anchor="ctr">
                    <a:noFill/>
                  </a:tcPr>
                </a:tc>
                <a:tc>
                  <a:txBody>
                    <a:bodyPr/>
                    <a:lstStyle/>
                    <a:p>
                      <a:pPr algn="ctr"/>
                      <a:r>
                        <a:rPr lang="es-MX" sz="1200" dirty="0"/>
                        <a:t>Viajes</a:t>
                      </a:r>
                      <a:r>
                        <a:rPr lang="es-MX" sz="1200" baseline="0" dirty="0"/>
                        <a:t> y desplazamientos (10%)</a:t>
                      </a:r>
                    </a:p>
                    <a:p>
                      <a:pPr algn="ctr"/>
                      <a:r>
                        <a:rPr lang="es-MX" sz="1200" baseline="0" dirty="0"/>
                        <a:t>Reuniones privadas (5%)</a:t>
                      </a:r>
                    </a:p>
                    <a:p>
                      <a:pPr algn="ctr"/>
                      <a:r>
                        <a:rPr lang="es-MX" sz="1200" baseline="0" dirty="0"/>
                        <a:t>Acudir a centros de salud (4%)</a:t>
                      </a:r>
                      <a:endParaRPr lang="es-MX" sz="1200" dirty="0"/>
                    </a:p>
                  </a:txBody>
                  <a:tcPr anchor="ctr"/>
                </a:tc>
                <a:extLst>
                  <a:ext uri="{0D108BD9-81ED-4DB2-BD59-A6C34878D82A}">
                    <a16:rowId xmlns:a16="http://schemas.microsoft.com/office/drawing/2014/main" val="2949093874"/>
                  </a:ext>
                </a:extLst>
              </a:tr>
              <a:tr h="844248">
                <a:tc>
                  <a:txBody>
                    <a:bodyPr/>
                    <a:lstStyle/>
                    <a:p>
                      <a:pPr algn="ctr"/>
                      <a:r>
                        <a:rPr lang="es-MX" sz="1400" b="1" dirty="0"/>
                        <a:t>          Nueva</a:t>
                      </a:r>
                      <a:r>
                        <a:rPr lang="es-MX" sz="1400" b="1" baseline="0" dirty="0"/>
                        <a:t> Zelanda</a:t>
                      </a:r>
                      <a:endParaRPr lang="es-MX" sz="1400" b="1" dirty="0"/>
                    </a:p>
                  </a:txBody>
                  <a:tcPr anchor="ctr"/>
                </a:tc>
                <a:tc>
                  <a:txBody>
                    <a:bodyPr/>
                    <a:lstStyle/>
                    <a:p>
                      <a:pPr algn="ctr"/>
                      <a:r>
                        <a:rPr lang="es-MX" sz="1200" baseline="0" dirty="0"/>
                        <a:t>96 casos</a:t>
                      </a:r>
                      <a:endParaRPr lang="es-MX" sz="1200" dirty="0"/>
                    </a:p>
                  </a:txBody>
                  <a:tcPr anchor="ctr"/>
                </a:tc>
                <a:tc>
                  <a:txBody>
                    <a:bodyPr/>
                    <a:lstStyle/>
                    <a:p>
                      <a:pPr algn="ctr"/>
                      <a:r>
                        <a:rPr lang="es-MX" sz="1200" dirty="0"/>
                        <a:t>4.7% del total nacional</a:t>
                      </a:r>
                    </a:p>
                  </a:txBody>
                  <a:tcPr anchor="ctr"/>
                </a:tc>
                <a:tc>
                  <a:txBody>
                    <a:bodyPr/>
                    <a:lstStyle/>
                    <a:p>
                      <a:pPr algn="ctr"/>
                      <a:r>
                        <a:rPr lang="es-MX" sz="1200" b="0" i="0" dirty="0">
                          <a:solidFill>
                            <a:srgbClr val="000000"/>
                          </a:solidFill>
                          <a:effectLst/>
                          <a:latin typeface="Calibri" panose="020F0502020204030204" pitchFamily="34" charset="0"/>
                        </a:rPr>
                        <a:t>Las escuelas con brotes son cerradas hasta que el brote comunal es controlado y no se han reportado quejas notables.</a:t>
                      </a:r>
                      <a:endParaRPr lang="es-MX" sz="1200" dirty="0"/>
                    </a:p>
                  </a:txBody>
                  <a:tcPr anchor="ctr"/>
                </a:tc>
                <a:tc>
                  <a:txBody>
                    <a:bodyPr/>
                    <a:lstStyle/>
                    <a:p>
                      <a:pPr algn="ctr"/>
                      <a:endParaRPr lang="es-MX" sz="1200" dirty="0"/>
                    </a:p>
                  </a:txBody>
                  <a:tcPr anchor="ctr"/>
                </a:tc>
                <a:tc>
                  <a:txBody>
                    <a:bodyPr/>
                    <a:lstStyle/>
                    <a:p>
                      <a:pPr algn="ctr" rtl="0" fontAlgn="base"/>
                      <a:r>
                        <a:rPr lang="es-MX" sz="1200" b="0" i="0" dirty="0">
                          <a:solidFill>
                            <a:srgbClr val="000000"/>
                          </a:solidFill>
                          <a:effectLst/>
                          <a:latin typeface="Calibri" panose="020F0502020204030204" pitchFamily="34" charset="0"/>
                        </a:rPr>
                        <a:t>Importación de casos (43%)</a:t>
                      </a:r>
                      <a:r>
                        <a:rPr lang="en-US" sz="1200" b="0" i="0" dirty="0">
                          <a:solidFill>
                            <a:srgbClr val="000000"/>
                          </a:solidFill>
                          <a:effectLst/>
                          <a:latin typeface="Calibri" panose="020F0502020204030204" pitchFamily="34" charset="0"/>
                        </a:rPr>
                        <a:t>​</a:t>
                      </a:r>
                      <a:endParaRPr lang="en-US" sz="1200" b="0" i="0" dirty="0">
                        <a:solidFill>
                          <a:srgbClr val="000000"/>
                        </a:solidFill>
                        <a:effectLst/>
                        <a:latin typeface="Segoe UI" panose="020B0502040204020203" pitchFamily="34" charset="0"/>
                      </a:endParaRPr>
                    </a:p>
                    <a:p>
                      <a:pPr algn="ctr" rtl="0" fontAlgn="base"/>
                      <a:r>
                        <a:rPr lang="es-MX" sz="1200" b="0" i="0" dirty="0">
                          <a:solidFill>
                            <a:srgbClr val="000000"/>
                          </a:solidFill>
                          <a:effectLst/>
                          <a:latin typeface="Calibri" panose="020F0502020204030204" pitchFamily="34" charset="0"/>
                        </a:rPr>
                        <a:t>Eventos públicos (8.8%)</a:t>
                      </a:r>
                      <a:r>
                        <a:rPr lang="en-US" sz="1200" b="0" i="0" dirty="0">
                          <a:solidFill>
                            <a:srgbClr val="000000"/>
                          </a:solidFill>
                          <a:effectLst/>
                          <a:latin typeface="Calibri" panose="020F0502020204030204" pitchFamily="34" charset="0"/>
                        </a:rPr>
                        <a:t>​</a:t>
                      </a:r>
                      <a:endParaRPr lang="en-US" sz="1200" b="0" i="0" dirty="0">
                        <a:solidFill>
                          <a:srgbClr val="000000"/>
                        </a:solidFill>
                        <a:effectLst/>
                        <a:latin typeface="Segoe UI" panose="020B0502040204020203" pitchFamily="34" charset="0"/>
                      </a:endParaRPr>
                    </a:p>
                    <a:p>
                      <a:pPr algn="ctr" rtl="0" fontAlgn="base"/>
                      <a:r>
                        <a:rPr lang="es-MX" sz="1200" b="0" i="0" dirty="0">
                          <a:solidFill>
                            <a:srgbClr val="000000"/>
                          </a:solidFill>
                          <a:effectLst/>
                          <a:latin typeface="Calibri" panose="020F0502020204030204" pitchFamily="34" charset="0"/>
                        </a:rPr>
                        <a:t>Visitar o residir en</a:t>
                      </a:r>
                      <a:r>
                        <a:rPr lang="es-MX" sz="1200" b="0" i="0" baseline="0" dirty="0">
                          <a:solidFill>
                            <a:srgbClr val="000000"/>
                          </a:solidFill>
                          <a:effectLst/>
                          <a:latin typeface="Calibri" panose="020F0502020204030204" pitchFamily="34" charset="0"/>
                        </a:rPr>
                        <a:t> un asilo </a:t>
                      </a:r>
                      <a:r>
                        <a:rPr lang="es-MX" sz="1200" b="0" i="0" dirty="0">
                          <a:solidFill>
                            <a:srgbClr val="000000"/>
                          </a:solidFill>
                          <a:effectLst/>
                          <a:latin typeface="Calibri" panose="020F0502020204030204" pitchFamily="34" charset="0"/>
                        </a:rPr>
                        <a:t>(7.6%)</a:t>
                      </a:r>
                      <a:endParaRPr lang="es-MX" sz="1200" b="0" i="0" dirty="0">
                        <a:solidFill>
                          <a:srgbClr val="000000"/>
                        </a:solidFill>
                        <a:effectLst/>
                        <a:latin typeface="Segoe UI" panose="020B0502040204020203" pitchFamily="34" charset="0"/>
                      </a:endParaRPr>
                    </a:p>
                    <a:p>
                      <a:pPr algn="ctr"/>
                      <a:endParaRPr lang="es-MX" sz="1200" dirty="0"/>
                    </a:p>
                  </a:txBody>
                  <a:tcPr anchor="ctr"/>
                </a:tc>
                <a:extLst>
                  <a:ext uri="{0D108BD9-81ED-4DB2-BD59-A6C34878D82A}">
                    <a16:rowId xmlns:a16="http://schemas.microsoft.com/office/drawing/2014/main" val="4198104575"/>
                  </a:ext>
                </a:extLst>
              </a:tr>
            </a:tbl>
          </a:graphicData>
        </a:graphic>
      </p:graphicFrame>
      <p:pic>
        <p:nvPicPr>
          <p:cNvPr id="6" name="Imagen 5">
            <a:extLst>
              <a:ext uri="{FF2B5EF4-FFF2-40B4-BE49-F238E27FC236}">
                <a16:creationId xmlns:a16="http://schemas.microsoft.com/office/drawing/2014/main" id="{89F38549-613D-4DC1-8D71-39FBE91B7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45" y="3076213"/>
            <a:ext cx="590533" cy="369773"/>
          </a:xfrm>
          <a:prstGeom prst="rect">
            <a:avLst/>
          </a:prstGeom>
        </p:spPr>
      </p:pic>
      <p:pic>
        <p:nvPicPr>
          <p:cNvPr id="7" name="Imagen 6">
            <a:extLst>
              <a:ext uri="{FF2B5EF4-FFF2-40B4-BE49-F238E27FC236}">
                <a16:creationId xmlns:a16="http://schemas.microsoft.com/office/drawing/2014/main" id="{3B940D33-ED8F-4040-834B-53749642B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29" y="3915352"/>
            <a:ext cx="618654" cy="384740"/>
          </a:xfrm>
          <a:prstGeom prst="rect">
            <a:avLst/>
          </a:prstGeom>
        </p:spPr>
      </p:pic>
      <p:pic>
        <p:nvPicPr>
          <p:cNvPr id="8" name="Imagen 7">
            <a:extLst>
              <a:ext uri="{FF2B5EF4-FFF2-40B4-BE49-F238E27FC236}">
                <a16:creationId xmlns:a16="http://schemas.microsoft.com/office/drawing/2014/main" id="{538CC03E-B583-46BA-8DCD-6BA966856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45" y="2338365"/>
            <a:ext cx="590534" cy="369773"/>
          </a:xfrm>
          <a:prstGeom prst="rect">
            <a:avLst/>
          </a:prstGeom>
        </p:spPr>
      </p:pic>
      <p:pic>
        <p:nvPicPr>
          <p:cNvPr id="9" name="Imagen 8">
            <a:extLst>
              <a:ext uri="{FF2B5EF4-FFF2-40B4-BE49-F238E27FC236}">
                <a16:creationId xmlns:a16="http://schemas.microsoft.com/office/drawing/2014/main" id="{72BEF4CF-0791-42C0-A52B-E5274E6A7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324" y="5419111"/>
            <a:ext cx="618654" cy="357995"/>
          </a:xfrm>
          <a:prstGeom prst="rect">
            <a:avLst/>
          </a:prstGeom>
        </p:spPr>
      </p:pic>
      <p:pic>
        <p:nvPicPr>
          <p:cNvPr id="10" name="Imagen 9">
            <a:extLst>
              <a:ext uri="{FF2B5EF4-FFF2-40B4-BE49-F238E27FC236}">
                <a16:creationId xmlns:a16="http://schemas.microsoft.com/office/drawing/2014/main" id="{F14AB17F-14F7-41CB-BF93-484E2B44ED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656" y="4722810"/>
            <a:ext cx="652627" cy="396883"/>
          </a:xfrm>
          <a:prstGeom prst="rect">
            <a:avLst/>
          </a:prstGeom>
        </p:spPr>
      </p:pic>
      <p:pic>
        <p:nvPicPr>
          <p:cNvPr id="11" name="Imagen 10">
            <a:extLst>
              <a:ext uri="{FF2B5EF4-FFF2-40B4-BE49-F238E27FC236}">
                <a16:creationId xmlns:a16="http://schemas.microsoft.com/office/drawing/2014/main" id="{E73903FD-BAB2-45A4-A55F-70B9364A24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337" y="6100307"/>
            <a:ext cx="652627" cy="376074"/>
          </a:xfrm>
          <a:prstGeom prst="rect">
            <a:avLst/>
          </a:prstGeom>
        </p:spPr>
      </p:pic>
    </p:spTree>
    <p:extLst>
      <p:ext uri="{BB962C8B-B14F-4D97-AF65-F5344CB8AC3E}">
        <p14:creationId xmlns:p14="http://schemas.microsoft.com/office/powerpoint/2010/main" val="929905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D25A59D-4BBD-42D9-86C7-1E5E8302F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44" y="881442"/>
            <a:ext cx="9717044" cy="5757684"/>
          </a:xfrm>
          <a:prstGeom prst="rect">
            <a:avLst/>
          </a:prstGeom>
        </p:spPr>
      </p:pic>
      <p:sp>
        <p:nvSpPr>
          <p:cNvPr id="25" name="Título 1">
            <a:extLst>
              <a:ext uri="{FF2B5EF4-FFF2-40B4-BE49-F238E27FC236}">
                <a16:creationId xmlns:a16="http://schemas.microsoft.com/office/drawing/2014/main" id="{01C9AC53-6933-E340-8AB8-CB410DBC465D}"/>
              </a:ext>
            </a:extLst>
          </p:cNvPr>
          <p:cNvSpPr txBox="1">
            <a:spLocks/>
          </p:cNvSpPr>
          <p:nvPr/>
        </p:nvSpPr>
        <p:spPr>
          <a:xfrm>
            <a:off x="4277710" y="95536"/>
            <a:ext cx="7736837" cy="627797"/>
          </a:xfrm>
          <a:prstGeom prst="rect">
            <a:avLst/>
          </a:prstGeom>
        </p:spPr>
        <p:txBody>
          <a:bodyPr lIns="91440" tIns="45720" rIns="91440" bIns="4572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a:ea typeface="Helvetica Neue" panose="02000503000000020004" pitchFamily="2" charset="0"/>
                <a:cs typeface="Helvetica Neue" panose="02000503000000020004" pitchFamily="2" charset="0"/>
              </a:rPr>
              <a:t>Países del Norte de Europa</a:t>
            </a:r>
            <a:endParaRPr lang="es-ES_tradnl">
              <a:solidFill>
                <a:schemeClr val="tx1">
                  <a:lumMod val="65000"/>
                  <a:lumOff val="35000"/>
                </a:schemeClr>
              </a:solidFill>
              <a:cs typeface="Calibri Light"/>
            </a:endParaRPr>
          </a:p>
        </p:txBody>
      </p:sp>
      <p:sp>
        <p:nvSpPr>
          <p:cNvPr id="9" name="CuadroTexto 8">
            <a:extLst>
              <a:ext uri="{FF2B5EF4-FFF2-40B4-BE49-F238E27FC236}">
                <a16:creationId xmlns:a16="http://schemas.microsoft.com/office/drawing/2014/main" id="{383F7B44-8B25-4697-A371-A02AFECD9808}"/>
              </a:ext>
            </a:extLst>
          </p:cNvPr>
          <p:cNvSpPr txBox="1"/>
          <p:nvPr/>
        </p:nvSpPr>
        <p:spPr>
          <a:xfrm>
            <a:off x="276725" y="6507131"/>
            <a:ext cx="6740984" cy="246221"/>
          </a:xfrm>
          <a:prstGeom prst="rect">
            <a:avLst/>
          </a:prstGeom>
          <a:noFill/>
        </p:spPr>
        <p:txBody>
          <a:bodyPr wrap="square" rtlCol="0">
            <a:spAutoFit/>
          </a:bodyPr>
          <a:lstStyle/>
          <a:p>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10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0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10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10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10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10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16" name="Imagen 15">
            <a:extLst>
              <a:ext uri="{FF2B5EF4-FFF2-40B4-BE49-F238E27FC236}">
                <a16:creationId xmlns:a16="http://schemas.microsoft.com/office/drawing/2014/main" id="{4EE8A6AF-B5AB-4E88-8A3E-15BDECED8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44" y="948350"/>
            <a:ext cx="332773" cy="464904"/>
          </a:xfrm>
          <a:prstGeom prst="rect">
            <a:avLst/>
          </a:prstGeom>
        </p:spPr>
      </p:pic>
      <p:pic>
        <p:nvPicPr>
          <p:cNvPr id="19" name="Picture 4">
            <a:extLst>
              <a:ext uri="{FF2B5EF4-FFF2-40B4-BE49-F238E27FC236}">
                <a16:creationId xmlns:a16="http://schemas.microsoft.com/office/drawing/2014/main" id="{39E1A21D-86B1-46C7-BFED-60E346D463E6}"/>
              </a:ext>
            </a:extLst>
          </p:cNvPr>
          <p:cNvPicPr>
            <a:picLocks/>
          </p:cNvPicPr>
          <p:nvPr/>
        </p:nvPicPr>
        <p:blipFill>
          <a:blip r:embed="rId4"/>
          <a:stretch>
            <a:fillRect/>
          </a:stretch>
        </p:blipFill>
        <p:spPr>
          <a:xfrm>
            <a:off x="0" y="806251"/>
            <a:ext cx="12192000" cy="59181"/>
          </a:xfrm>
          <a:prstGeom prst="rect">
            <a:avLst/>
          </a:prstGeom>
        </p:spPr>
      </p:pic>
      <p:grpSp>
        <p:nvGrpSpPr>
          <p:cNvPr id="20" name="Grupo 19">
            <a:extLst>
              <a:ext uri="{FF2B5EF4-FFF2-40B4-BE49-F238E27FC236}">
                <a16:creationId xmlns:a16="http://schemas.microsoft.com/office/drawing/2014/main" id="{353FD704-A21F-44F7-8D77-FAB5284A16AA}"/>
              </a:ext>
            </a:extLst>
          </p:cNvPr>
          <p:cNvGrpSpPr/>
          <p:nvPr/>
        </p:nvGrpSpPr>
        <p:grpSpPr>
          <a:xfrm>
            <a:off x="177452" y="170725"/>
            <a:ext cx="2860812" cy="477417"/>
            <a:chOff x="3515561" y="2087418"/>
            <a:chExt cx="4612439" cy="769731"/>
          </a:xfrm>
        </p:grpSpPr>
        <p:pic>
          <p:nvPicPr>
            <p:cNvPr id="21" name="Imagen 20">
              <a:extLst>
                <a:ext uri="{FF2B5EF4-FFF2-40B4-BE49-F238E27FC236}">
                  <a16:creationId xmlns:a16="http://schemas.microsoft.com/office/drawing/2014/main" id="{A73E075C-B1B9-4465-8671-E997184350E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22" name="Imagen 21">
              <a:extLst>
                <a:ext uri="{FF2B5EF4-FFF2-40B4-BE49-F238E27FC236}">
                  <a16:creationId xmlns:a16="http://schemas.microsoft.com/office/drawing/2014/main" id="{042A0B34-E7D2-4569-A2A6-81133FAD79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23" name="Conector recto 22">
              <a:extLst>
                <a:ext uri="{FF2B5EF4-FFF2-40B4-BE49-F238E27FC236}">
                  <a16:creationId xmlns:a16="http://schemas.microsoft.com/office/drawing/2014/main" id="{9F048DDA-2D6D-4CF3-9188-7223D44DCE8D}"/>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1" name="Rectángulo 10"/>
          <p:cNvSpPr/>
          <p:nvPr/>
        </p:nvSpPr>
        <p:spPr>
          <a:xfrm>
            <a:off x="11358405" y="6462140"/>
            <a:ext cx="341760" cy="276999"/>
          </a:xfrm>
          <a:prstGeom prst="rect">
            <a:avLst/>
          </a:prstGeom>
        </p:spPr>
        <p:txBody>
          <a:bodyPr wrap="none">
            <a:spAutoFit/>
          </a:bodyPr>
          <a:lstStyle/>
          <a:p>
            <a:pPr lvl="0" algn="r"/>
            <a:r>
              <a:rPr lang="es-MX" sz="1200" dirty="0">
                <a:solidFill>
                  <a:prstClr val="black">
                    <a:tint val="75000"/>
                  </a:prstClr>
                </a:solidFill>
              </a:rPr>
              <a:t>28</a:t>
            </a:r>
          </a:p>
        </p:txBody>
      </p:sp>
    </p:spTree>
    <p:extLst>
      <p:ext uri="{BB962C8B-B14F-4D97-AF65-F5344CB8AC3E}">
        <p14:creationId xmlns:p14="http://schemas.microsoft.com/office/powerpoint/2010/main" val="619121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4ED93267-1978-4090-8A58-31563F88B9B7}"/>
              </a:ext>
            </a:extLst>
          </p:cNvPr>
          <p:cNvPicPr>
            <a:picLocks/>
          </p:cNvPicPr>
          <p:nvPr/>
        </p:nvPicPr>
        <p:blipFill>
          <a:blip r:embed="rId2"/>
          <a:stretch>
            <a:fillRect/>
          </a:stretch>
        </p:blipFill>
        <p:spPr>
          <a:xfrm>
            <a:off x="0" y="806251"/>
            <a:ext cx="12192000" cy="59181"/>
          </a:xfrm>
          <a:prstGeom prst="rect">
            <a:avLst/>
          </a:prstGeom>
        </p:spPr>
      </p:pic>
      <p:grpSp>
        <p:nvGrpSpPr>
          <p:cNvPr id="21" name="Grupo 20">
            <a:extLst>
              <a:ext uri="{FF2B5EF4-FFF2-40B4-BE49-F238E27FC236}">
                <a16:creationId xmlns:a16="http://schemas.microsoft.com/office/drawing/2014/main" id="{0FF5B594-6962-45BE-92A4-A3E6F71C7B43}"/>
              </a:ext>
            </a:extLst>
          </p:cNvPr>
          <p:cNvGrpSpPr/>
          <p:nvPr/>
        </p:nvGrpSpPr>
        <p:grpSpPr>
          <a:xfrm>
            <a:off x="177452" y="170725"/>
            <a:ext cx="2860812" cy="477417"/>
            <a:chOff x="3515561" y="2087418"/>
            <a:chExt cx="4612439" cy="769731"/>
          </a:xfrm>
        </p:grpSpPr>
        <p:pic>
          <p:nvPicPr>
            <p:cNvPr id="22" name="Imagen 21">
              <a:extLst>
                <a:ext uri="{FF2B5EF4-FFF2-40B4-BE49-F238E27FC236}">
                  <a16:creationId xmlns:a16="http://schemas.microsoft.com/office/drawing/2014/main" id="{C716CFB6-A824-443F-96FF-DFE4E89356F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23" name="Imagen 22">
              <a:extLst>
                <a:ext uri="{FF2B5EF4-FFF2-40B4-BE49-F238E27FC236}">
                  <a16:creationId xmlns:a16="http://schemas.microsoft.com/office/drawing/2014/main" id="{434E1D0C-B128-4CCA-876E-DCAC3CF42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26" name="Conector recto 25">
              <a:extLst>
                <a:ext uri="{FF2B5EF4-FFF2-40B4-BE49-F238E27FC236}">
                  <a16:creationId xmlns:a16="http://schemas.microsoft.com/office/drawing/2014/main" id="{9636C875-1C7C-42E1-B062-E3846C69ADE4}"/>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CuadroTexto 2">
            <a:extLst>
              <a:ext uri="{FF2B5EF4-FFF2-40B4-BE49-F238E27FC236}">
                <a16:creationId xmlns:a16="http://schemas.microsoft.com/office/drawing/2014/main" id="{FE2C56D8-8D66-4360-9BAA-4422002A106F}"/>
              </a:ext>
            </a:extLst>
          </p:cNvPr>
          <p:cNvSpPr txBox="1"/>
          <p:nvPr/>
        </p:nvSpPr>
        <p:spPr>
          <a:xfrm>
            <a:off x="-457200" y="6563997"/>
            <a:ext cx="7324213" cy="215444"/>
          </a:xfrm>
          <a:prstGeom prst="rect">
            <a:avLst/>
          </a:prstGeom>
          <a:noFill/>
        </p:spPr>
        <p:txBody>
          <a:bodyPr wrap="square" lIns="91440" tIns="45720" rIns="91440" bIns="45720" rtlCol="0" anchor="t">
            <a:spAutoFit/>
          </a:bodyPr>
          <a:lstStyle/>
          <a:p>
            <a:pPr algn="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p>
        </p:txBody>
      </p:sp>
      <p:sp>
        <p:nvSpPr>
          <p:cNvPr id="50" name="CuadroTexto 49">
            <a:extLst>
              <a:ext uri="{FF2B5EF4-FFF2-40B4-BE49-F238E27FC236}">
                <a16:creationId xmlns:a16="http://schemas.microsoft.com/office/drawing/2014/main" id="{3F0A4628-5EB0-4232-8335-FCDFFF066047}"/>
              </a:ext>
            </a:extLst>
          </p:cNvPr>
          <p:cNvSpPr txBox="1"/>
          <p:nvPr/>
        </p:nvSpPr>
        <p:spPr>
          <a:xfrm>
            <a:off x="5310052" y="4010566"/>
            <a:ext cx="2754419" cy="1905650"/>
          </a:xfrm>
          <a:prstGeom prst="rect">
            <a:avLst/>
          </a:prstGeom>
          <a:noFill/>
        </p:spPr>
        <p:txBody>
          <a:bodyPr wrap="square" rtlCol="0">
            <a:spAutoFit/>
          </a:bodyPr>
          <a:lstStyle/>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T: Cierre de Centros de Trabajo</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C: Cuarentena en casa</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P: Pruebas de diagnóstico</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E: Cierre de Escuelas</a:t>
            </a:r>
          </a:p>
          <a:p>
            <a:pPr lvl="0">
              <a:spcBef>
                <a:spcPts val="100"/>
              </a:spcBef>
            </a:pPr>
            <a:endPar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endParaRPr>
          </a:p>
          <a:p>
            <a:pPr lvl="0">
              <a:spcBef>
                <a:spcPts val="1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Vacaciones</a:t>
            </a:r>
          </a:p>
          <a:p>
            <a:pPr lvl="0">
              <a:spcBef>
                <a:spcPts val="100"/>
              </a:spcBef>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lvl="0">
              <a:spcBef>
                <a:spcPts val="1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Defunciones</a:t>
            </a:r>
            <a:endParaRPr lang="es-MX" sz="11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CuadroTexto 50">
            <a:extLst>
              <a:ext uri="{FF2B5EF4-FFF2-40B4-BE49-F238E27FC236}">
                <a16:creationId xmlns:a16="http://schemas.microsoft.com/office/drawing/2014/main" id="{73F233CE-6AA1-4699-B9EC-A3810BBD3BB2}"/>
              </a:ext>
            </a:extLst>
          </p:cNvPr>
          <p:cNvSpPr txBox="1"/>
          <p:nvPr/>
        </p:nvSpPr>
        <p:spPr>
          <a:xfrm>
            <a:off x="8356226" y="4258053"/>
            <a:ext cx="3264047" cy="2062103"/>
          </a:xfrm>
          <a:prstGeom prst="rect">
            <a:avLst/>
          </a:prstGeom>
          <a:noFill/>
        </p:spPr>
        <p:txBody>
          <a:bodyPr wrap="square" rtlCol="0">
            <a:spAutoFit/>
          </a:bodyPr>
          <a:lstStyle/>
          <a:p>
            <a:pPr>
              <a:spcBef>
                <a:spcPts val="600"/>
              </a:spcBef>
            </a:pP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parcial de escuelas</a:t>
            </a:r>
          </a:p>
          <a:p>
            <a:pPr>
              <a:spcBef>
                <a:spcPts val="600"/>
              </a:spcBef>
            </a:pPr>
            <a:endPar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total de escuelas</a:t>
            </a:r>
          </a:p>
          <a:p>
            <a:pPr>
              <a:spcBef>
                <a:spcPts val="600"/>
              </a:spcBef>
            </a:pPr>
            <a:endPar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parcial de escuelas</a:t>
            </a:r>
          </a:p>
          <a:p>
            <a:pPr>
              <a:spcBef>
                <a:spcPts val="600"/>
              </a:spcBef>
            </a:pP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pPr>
              <a:spcBef>
                <a:spcPts val="600"/>
              </a:spcBef>
            </a:pP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Cierre total de escuelas</a:t>
            </a:r>
          </a:p>
        </p:txBody>
      </p:sp>
      <p:cxnSp>
        <p:nvCxnSpPr>
          <p:cNvPr id="52" name="Conector recto 51">
            <a:extLst>
              <a:ext uri="{FF2B5EF4-FFF2-40B4-BE49-F238E27FC236}">
                <a16:creationId xmlns:a16="http://schemas.microsoft.com/office/drawing/2014/main" id="{82CAD36B-D54A-453E-88AD-CED296B82877}"/>
              </a:ext>
            </a:extLst>
          </p:cNvPr>
          <p:cNvCxnSpPr>
            <a:cxnSpLocks/>
          </p:cNvCxnSpPr>
          <p:nvPr/>
        </p:nvCxnSpPr>
        <p:spPr>
          <a:xfrm>
            <a:off x="8356226" y="4253771"/>
            <a:ext cx="0" cy="324000"/>
          </a:xfrm>
          <a:prstGeom prst="line">
            <a:avLst/>
          </a:prstGeom>
          <a:ln w="28575" cap="flat" cmpd="sng" algn="ctr">
            <a:solidFill>
              <a:srgbClr val="056F3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Conector recto 52">
            <a:extLst>
              <a:ext uri="{FF2B5EF4-FFF2-40B4-BE49-F238E27FC236}">
                <a16:creationId xmlns:a16="http://schemas.microsoft.com/office/drawing/2014/main" id="{003DF422-CD3B-4F57-8388-6E3A15D5F18A}"/>
              </a:ext>
            </a:extLst>
          </p:cNvPr>
          <p:cNvCxnSpPr>
            <a:cxnSpLocks/>
          </p:cNvCxnSpPr>
          <p:nvPr/>
        </p:nvCxnSpPr>
        <p:spPr>
          <a:xfrm>
            <a:off x="8356226" y="4880487"/>
            <a:ext cx="0" cy="202617"/>
          </a:xfrm>
          <a:prstGeom prst="line">
            <a:avLst/>
          </a:prstGeom>
          <a:ln w="28575">
            <a:solidFill>
              <a:srgbClr val="056F30"/>
            </a:solidFill>
          </a:ln>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B76C6256-CCE2-4AD7-8E2A-E87BCA78F45E}"/>
              </a:ext>
            </a:extLst>
          </p:cNvPr>
          <p:cNvCxnSpPr>
            <a:cxnSpLocks/>
          </p:cNvCxnSpPr>
          <p:nvPr/>
        </p:nvCxnSpPr>
        <p:spPr>
          <a:xfrm>
            <a:off x="8361087" y="5407099"/>
            <a:ext cx="0" cy="32400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ector recto 54">
            <a:extLst>
              <a:ext uri="{FF2B5EF4-FFF2-40B4-BE49-F238E27FC236}">
                <a16:creationId xmlns:a16="http://schemas.microsoft.com/office/drawing/2014/main" id="{F142EADA-A1B1-4150-804A-3A3AC3D6F9B2}"/>
              </a:ext>
            </a:extLst>
          </p:cNvPr>
          <p:cNvCxnSpPr>
            <a:cxnSpLocks/>
          </p:cNvCxnSpPr>
          <p:nvPr/>
        </p:nvCxnSpPr>
        <p:spPr>
          <a:xfrm>
            <a:off x="8356226" y="6010708"/>
            <a:ext cx="0" cy="2026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Rectángulo 55">
            <a:extLst>
              <a:ext uri="{FF2B5EF4-FFF2-40B4-BE49-F238E27FC236}">
                <a16:creationId xmlns:a16="http://schemas.microsoft.com/office/drawing/2014/main" id="{03AAF993-DC01-4B18-8A5C-78388ABED0C5}"/>
              </a:ext>
            </a:extLst>
          </p:cNvPr>
          <p:cNvSpPr/>
          <p:nvPr/>
        </p:nvSpPr>
        <p:spPr>
          <a:xfrm>
            <a:off x="4980263" y="5206763"/>
            <a:ext cx="262487" cy="177606"/>
          </a:xfrm>
          <a:prstGeom prst="rect">
            <a:avLst/>
          </a:prstGeom>
          <a:solidFill>
            <a:srgbClr val="BE8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7" name="Conector recto 56">
            <a:extLst>
              <a:ext uri="{FF2B5EF4-FFF2-40B4-BE49-F238E27FC236}">
                <a16:creationId xmlns:a16="http://schemas.microsoft.com/office/drawing/2014/main" id="{8A575553-5EC6-4F97-BE5E-29D03E527669}"/>
              </a:ext>
            </a:extLst>
          </p:cNvPr>
          <p:cNvCxnSpPr/>
          <p:nvPr/>
        </p:nvCxnSpPr>
        <p:spPr>
          <a:xfrm>
            <a:off x="4901127" y="5731099"/>
            <a:ext cx="408925" cy="0"/>
          </a:xfrm>
          <a:prstGeom prst="line">
            <a:avLst/>
          </a:prstGeom>
          <a:ln w="28575">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pic>
        <p:nvPicPr>
          <p:cNvPr id="16" name="Imagen 15">
            <a:hlinkClick r:id="" action="ppaction://noaction"/>
            <a:extLst>
              <a:ext uri="{FF2B5EF4-FFF2-40B4-BE49-F238E27FC236}">
                <a16:creationId xmlns:a16="http://schemas.microsoft.com/office/drawing/2014/main" id="{66F4B0D9-B9C1-46E0-BD34-065D6F7945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030" y="1132250"/>
            <a:ext cx="4011176" cy="2517653"/>
          </a:xfrm>
          <a:prstGeom prst="rect">
            <a:avLst/>
          </a:prstGeom>
        </p:spPr>
      </p:pic>
      <p:pic>
        <p:nvPicPr>
          <p:cNvPr id="28" name="Imagen 27">
            <a:hlinkClick r:id="" action="ppaction://noaction"/>
            <a:extLst>
              <a:ext uri="{FF2B5EF4-FFF2-40B4-BE49-F238E27FC236}">
                <a16:creationId xmlns:a16="http://schemas.microsoft.com/office/drawing/2014/main" id="{5696BF77-098F-485B-B480-746862B4FD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8670" y="1132250"/>
            <a:ext cx="4011176" cy="2517653"/>
          </a:xfrm>
          <a:prstGeom prst="rect">
            <a:avLst/>
          </a:prstGeom>
        </p:spPr>
      </p:pic>
      <p:pic>
        <p:nvPicPr>
          <p:cNvPr id="34" name="Imagen 33">
            <a:hlinkClick r:id="rId7" action="ppaction://hlinksldjump"/>
            <a:extLst>
              <a:ext uri="{FF2B5EF4-FFF2-40B4-BE49-F238E27FC236}">
                <a16:creationId xmlns:a16="http://schemas.microsoft.com/office/drawing/2014/main" id="{091402B6-5B6D-4536-AC36-BDE7EA0FCC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3371" y="1226095"/>
            <a:ext cx="4011176" cy="2517653"/>
          </a:xfrm>
          <a:prstGeom prst="rect">
            <a:avLst/>
          </a:prstGeom>
        </p:spPr>
      </p:pic>
      <p:pic>
        <p:nvPicPr>
          <p:cNvPr id="38" name="Imagen 37">
            <a:hlinkClick r:id="rId9" action="ppaction://hlinksldjump"/>
            <a:extLst>
              <a:ext uri="{FF2B5EF4-FFF2-40B4-BE49-F238E27FC236}">
                <a16:creationId xmlns:a16="http://schemas.microsoft.com/office/drawing/2014/main" id="{F6C4020C-B859-4A40-B5D4-24768F42B0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68" y="3887248"/>
            <a:ext cx="4011176" cy="2517653"/>
          </a:xfrm>
          <a:prstGeom prst="rect">
            <a:avLst/>
          </a:prstGeom>
        </p:spPr>
      </p:pic>
      <p:sp>
        <p:nvSpPr>
          <p:cNvPr id="2" name="Título 1">
            <a:extLst>
              <a:ext uri="{FF2B5EF4-FFF2-40B4-BE49-F238E27FC236}">
                <a16:creationId xmlns:a16="http://schemas.microsoft.com/office/drawing/2014/main" id="{BC7E9778-1012-4E00-B5D3-BEB4D3D5191E}"/>
              </a:ext>
            </a:extLst>
          </p:cNvPr>
          <p:cNvSpPr txBox="1">
            <a:spLocks/>
          </p:cNvSpPr>
          <p:nvPr/>
        </p:nvSpPr>
        <p:spPr>
          <a:xfrm>
            <a:off x="4277710" y="95536"/>
            <a:ext cx="7736837" cy="627797"/>
          </a:xfrm>
          <a:prstGeom prst="rect">
            <a:avLst/>
          </a:prstGeom>
        </p:spPr>
        <p:txBody>
          <a:bodyPr lIns="91440" tIns="45720" rIns="91440" bIns="4572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a:ea typeface="Helvetica Neue" panose="02000503000000020004" pitchFamily="2" charset="0"/>
                <a:cs typeface="Helvetica Neue" panose="02000503000000020004" pitchFamily="2" charset="0"/>
              </a:rPr>
              <a:t>Regreso a clases de los países </a:t>
            </a:r>
            <a:endParaRPr lang="es-ES_tradnl">
              <a:solidFill>
                <a:schemeClr val="tx1">
                  <a:lumMod val="65000"/>
                  <a:lumOff val="35000"/>
                </a:schemeClr>
              </a:solidFill>
              <a:latin typeface="Calibri Light" panose="020F0302020204030204"/>
              <a:ea typeface="Helvetica Neue" panose="02000503000000020004" pitchFamily="2" charset="0"/>
              <a:cs typeface="Calibri Light"/>
            </a:endParaRPr>
          </a:p>
          <a:p>
            <a:pPr algn="r"/>
            <a:r>
              <a:rPr lang="es-ES_tradnl" sz="2000" b="1">
                <a:solidFill>
                  <a:schemeClr val="tx1">
                    <a:lumMod val="65000"/>
                    <a:lumOff val="35000"/>
                  </a:schemeClr>
                </a:solidFill>
                <a:latin typeface="Helvetica Neue"/>
                <a:ea typeface="Helvetica Neue" panose="02000503000000020004" pitchFamily="2" charset="0"/>
                <a:cs typeface="Helvetica Neue" panose="02000503000000020004" pitchFamily="2" charset="0"/>
              </a:rPr>
              <a:t>del Norte de Europa</a:t>
            </a:r>
            <a:endParaRPr lang="es-ES_tradnl">
              <a:solidFill>
                <a:schemeClr val="tx1">
                  <a:lumMod val="65000"/>
                  <a:lumOff val="35000"/>
                </a:schemeClr>
              </a:solidFill>
              <a:cs typeface="Calibri Light"/>
            </a:endParaRPr>
          </a:p>
        </p:txBody>
      </p:sp>
      <p:sp>
        <p:nvSpPr>
          <p:cNvPr id="24" name="Rectángulo 23"/>
          <p:cNvSpPr/>
          <p:nvPr/>
        </p:nvSpPr>
        <p:spPr>
          <a:xfrm>
            <a:off x="11358405" y="6462140"/>
            <a:ext cx="341760" cy="276999"/>
          </a:xfrm>
          <a:prstGeom prst="rect">
            <a:avLst/>
          </a:prstGeom>
        </p:spPr>
        <p:txBody>
          <a:bodyPr wrap="none">
            <a:spAutoFit/>
          </a:bodyPr>
          <a:lstStyle/>
          <a:p>
            <a:pPr lvl="0" algn="r"/>
            <a:r>
              <a:rPr lang="es-MX" sz="1200" dirty="0">
                <a:solidFill>
                  <a:prstClr val="black">
                    <a:tint val="75000"/>
                  </a:prstClr>
                </a:solidFill>
              </a:rPr>
              <a:t>29</a:t>
            </a:r>
          </a:p>
        </p:txBody>
      </p:sp>
    </p:spTree>
    <p:extLst>
      <p:ext uri="{BB962C8B-B14F-4D97-AF65-F5344CB8AC3E}">
        <p14:creationId xmlns:p14="http://schemas.microsoft.com/office/powerpoint/2010/main" val="3177858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1FCA4A9F-30B3-439B-AA61-733D86E3AEE1}"/>
              </a:ext>
            </a:extLst>
          </p:cNvPr>
          <p:cNvSpPr>
            <a:spLocks noGrp="1"/>
          </p:cNvSpPr>
          <p:nvPr>
            <p:ph type="sldNum" sz="quarter" idx="12"/>
          </p:nvPr>
        </p:nvSpPr>
        <p:spPr>
          <a:xfrm>
            <a:off x="8664856" y="6427034"/>
            <a:ext cx="2743200" cy="365125"/>
          </a:xfrm>
        </p:spPr>
        <p:txBody>
          <a:bodyPr/>
          <a:lstStyle/>
          <a:p>
            <a:fld id="{6FD8A0C8-7DD8-4F1B-BFE5-A16D5E047438}" type="slidenum">
              <a:rPr lang="es-MX" smtClean="0"/>
              <a:t>3</a:t>
            </a:fld>
            <a:endParaRPr lang="es-MX" dirty="0"/>
          </a:p>
        </p:txBody>
      </p:sp>
      <p:pic>
        <p:nvPicPr>
          <p:cNvPr id="9" name="Picture 4">
            <a:extLst>
              <a:ext uri="{FF2B5EF4-FFF2-40B4-BE49-F238E27FC236}">
                <a16:creationId xmlns:a16="http://schemas.microsoft.com/office/drawing/2014/main" id="{AD56D56B-287E-4246-95E3-D94E9D6E2272}"/>
              </a:ext>
            </a:extLst>
          </p:cNvPr>
          <p:cNvPicPr>
            <a:picLocks/>
          </p:cNvPicPr>
          <p:nvPr/>
        </p:nvPicPr>
        <p:blipFill>
          <a:blip r:embed="rId2"/>
          <a:stretch>
            <a:fillRect/>
          </a:stretch>
        </p:blipFill>
        <p:spPr>
          <a:xfrm>
            <a:off x="0" y="806251"/>
            <a:ext cx="12192000" cy="59181"/>
          </a:xfrm>
          <a:prstGeom prst="rect">
            <a:avLst/>
          </a:prstGeom>
        </p:spPr>
      </p:pic>
      <p:sp>
        <p:nvSpPr>
          <p:cNvPr id="16" name="Título 1">
            <a:extLst>
              <a:ext uri="{FF2B5EF4-FFF2-40B4-BE49-F238E27FC236}">
                <a16:creationId xmlns:a16="http://schemas.microsoft.com/office/drawing/2014/main" id="{DE8C4AA4-EF14-AE42-B8DD-DD83A726414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Segunda ola en Europa</a:t>
            </a:r>
          </a:p>
        </p:txBody>
      </p:sp>
      <p:sp>
        <p:nvSpPr>
          <p:cNvPr id="17" name="TextBox 25">
            <a:extLst>
              <a:ext uri="{FF2B5EF4-FFF2-40B4-BE49-F238E27FC236}">
                <a16:creationId xmlns:a16="http://schemas.microsoft.com/office/drawing/2014/main" id="{36F235F9-FAD9-4742-8011-2C22DC48AFDB}"/>
              </a:ext>
            </a:extLst>
          </p:cNvPr>
          <p:cNvSpPr txBox="1"/>
          <p:nvPr/>
        </p:nvSpPr>
        <p:spPr>
          <a:xfrm>
            <a:off x="3352319" y="1931150"/>
            <a:ext cx="990144" cy="386901"/>
          </a:xfrm>
          <a:prstGeom prst="rect">
            <a:avLst/>
          </a:prstGeom>
          <a:noFill/>
        </p:spPr>
        <p:txBody>
          <a:bodyPr wrap="none" rtlCol="0" anchor="b" anchorCtr="0">
            <a:spAutoFit/>
          </a:bodyPr>
          <a:lstStyle/>
          <a:p>
            <a:pPr algn="ctr">
              <a:lnSpc>
                <a:spcPts val="2500"/>
              </a:lnSpc>
            </a:pPr>
            <a:r>
              <a:rPr lang="en-US" sz="1600" b="1">
                <a:solidFill>
                  <a:schemeClr val="bg1"/>
                </a:solidFill>
                <a:latin typeface="Open Sans" panose="020B0606030504020204" pitchFamily="34" charset="0"/>
                <a:ea typeface="League Spartan" charset="0"/>
                <a:cs typeface="Poppins" pitchFamily="2" charset="77"/>
              </a:rPr>
              <a:t>Inception</a:t>
            </a:r>
          </a:p>
        </p:txBody>
      </p:sp>
      <p:sp>
        <p:nvSpPr>
          <p:cNvPr id="18" name="Rectángulo 17">
            <a:extLst>
              <a:ext uri="{FF2B5EF4-FFF2-40B4-BE49-F238E27FC236}">
                <a16:creationId xmlns:a16="http://schemas.microsoft.com/office/drawing/2014/main" id="{5B99BD5A-124B-284A-826C-4444EFFA57EE}"/>
              </a:ext>
            </a:extLst>
          </p:cNvPr>
          <p:cNvSpPr/>
          <p:nvPr/>
        </p:nvSpPr>
        <p:spPr>
          <a:xfrm>
            <a:off x="99991" y="6476895"/>
            <a:ext cx="8546298" cy="246221"/>
          </a:xfrm>
          <a:prstGeom prst="rect">
            <a:avLst/>
          </a:prstGeom>
        </p:spPr>
        <p:txBody>
          <a:bodyPr wrap="square">
            <a:spAutoFit/>
          </a:bodyPr>
          <a:lstStyle/>
          <a:p>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Fuentes: Comisión de Salud de la Unión Europea </a:t>
            </a:r>
            <a:r>
              <a:rPr lang="es-MX" sz="8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(24 de septiembre, 2020)</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00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OMS </a:t>
            </a:r>
            <a:r>
              <a:rPr lang="es-MX" sz="80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(17 de septiembre de 2020)</a:t>
            </a:r>
            <a:r>
              <a:rPr lang="es-MX" sz="100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 y Statista </a:t>
            </a:r>
            <a:r>
              <a:rPr lang="es-MX" sz="80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(24 de octubre, 2020)</a:t>
            </a:r>
            <a:r>
              <a:rPr lang="es-MX" sz="8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29" name="Conector recto 28">
            <a:extLst>
              <a:ext uri="{FF2B5EF4-FFF2-40B4-BE49-F238E27FC236}">
                <a16:creationId xmlns:a16="http://schemas.microsoft.com/office/drawing/2014/main" id="{BEA050E1-338E-3A4A-B61D-CBF5C326805F}"/>
              </a:ext>
            </a:extLst>
          </p:cNvPr>
          <p:cNvCxnSpPr>
            <a:cxnSpLocks/>
            <a:endCxn id="43" idx="4"/>
          </p:cNvCxnSpPr>
          <p:nvPr/>
        </p:nvCxnSpPr>
        <p:spPr>
          <a:xfrm flipH="1">
            <a:off x="7358871" y="1672548"/>
            <a:ext cx="9534" cy="3660487"/>
          </a:xfrm>
          <a:prstGeom prst="line">
            <a:avLst/>
          </a:prstGeom>
          <a:ln w="25400" cap="flat" cmpd="sng" algn="ctr">
            <a:solidFill>
              <a:srgbClr val="2876DD">
                <a:alpha val="48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Elipse 29">
            <a:extLst>
              <a:ext uri="{FF2B5EF4-FFF2-40B4-BE49-F238E27FC236}">
                <a16:creationId xmlns:a16="http://schemas.microsoft.com/office/drawing/2014/main" id="{06E70E08-CCDB-6D41-BC1E-13A27DB53C8E}"/>
              </a:ext>
            </a:extLst>
          </p:cNvPr>
          <p:cNvSpPr/>
          <p:nvPr/>
        </p:nvSpPr>
        <p:spPr>
          <a:xfrm>
            <a:off x="7229415" y="2463176"/>
            <a:ext cx="282388" cy="293584"/>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Elipse 30">
            <a:extLst>
              <a:ext uri="{FF2B5EF4-FFF2-40B4-BE49-F238E27FC236}">
                <a16:creationId xmlns:a16="http://schemas.microsoft.com/office/drawing/2014/main" id="{28341159-2047-F34F-9F90-6F507506AA61}"/>
              </a:ext>
            </a:extLst>
          </p:cNvPr>
          <p:cNvSpPr/>
          <p:nvPr/>
        </p:nvSpPr>
        <p:spPr>
          <a:xfrm>
            <a:off x="7221784" y="3031562"/>
            <a:ext cx="282388" cy="293584"/>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32">
            <a:extLst>
              <a:ext uri="{FF2B5EF4-FFF2-40B4-BE49-F238E27FC236}">
                <a16:creationId xmlns:a16="http://schemas.microsoft.com/office/drawing/2014/main" id="{9222B865-62BF-B641-9DF7-D7CAE8383964}"/>
              </a:ext>
            </a:extLst>
          </p:cNvPr>
          <p:cNvSpPr/>
          <p:nvPr/>
        </p:nvSpPr>
        <p:spPr>
          <a:xfrm>
            <a:off x="7229415" y="4271511"/>
            <a:ext cx="282388" cy="293584"/>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Elipse 34">
            <a:extLst>
              <a:ext uri="{FF2B5EF4-FFF2-40B4-BE49-F238E27FC236}">
                <a16:creationId xmlns:a16="http://schemas.microsoft.com/office/drawing/2014/main" id="{29E0EFE3-F21C-B941-A379-07A8CC84AFBB}"/>
              </a:ext>
            </a:extLst>
          </p:cNvPr>
          <p:cNvSpPr/>
          <p:nvPr/>
        </p:nvSpPr>
        <p:spPr>
          <a:xfrm>
            <a:off x="7227211" y="1416527"/>
            <a:ext cx="282388" cy="293584"/>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Elipse 35">
            <a:extLst>
              <a:ext uri="{FF2B5EF4-FFF2-40B4-BE49-F238E27FC236}">
                <a16:creationId xmlns:a16="http://schemas.microsoft.com/office/drawing/2014/main" id="{B0B02086-C65B-D744-8EF4-4D2A2D1DC8CF}"/>
              </a:ext>
            </a:extLst>
          </p:cNvPr>
          <p:cNvSpPr/>
          <p:nvPr/>
        </p:nvSpPr>
        <p:spPr>
          <a:xfrm>
            <a:off x="7221359" y="1995971"/>
            <a:ext cx="282388" cy="293584"/>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FA58A695-6802-40FE-BCA8-FBCE48AC2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425" y="1362021"/>
            <a:ext cx="391960" cy="399645"/>
          </a:xfrm>
          <a:prstGeom prst="rect">
            <a:avLst/>
          </a:prstGeom>
        </p:spPr>
      </p:pic>
      <p:sp>
        <p:nvSpPr>
          <p:cNvPr id="10" name="Rectángulo 9">
            <a:extLst>
              <a:ext uri="{FF2B5EF4-FFF2-40B4-BE49-F238E27FC236}">
                <a16:creationId xmlns:a16="http://schemas.microsoft.com/office/drawing/2014/main" id="{FB3C6037-6233-47A4-A80B-71CB829AF4E1}"/>
              </a:ext>
            </a:extLst>
          </p:cNvPr>
          <p:cNvSpPr/>
          <p:nvPr/>
        </p:nvSpPr>
        <p:spPr>
          <a:xfrm>
            <a:off x="1690703" y="1296384"/>
            <a:ext cx="4832017" cy="363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b="1">
                <a:solidFill>
                  <a:srgbClr val="2876DD"/>
                </a:solidFill>
                <a:latin typeface="Helvetica Neue" panose="02000503000000020004"/>
              </a:rPr>
              <a:t>    Número de casos diarios en Europa</a:t>
            </a:r>
          </a:p>
        </p:txBody>
      </p:sp>
      <p:pic>
        <p:nvPicPr>
          <p:cNvPr id="12" name="Imagen 11">
            <a:extLst>
              <a:ext uri="{FF2B5EF4-FFF2-40B4-BE49-F238E27FC236}">
                <a16:creationId xmlns:a16="http://schemas.microsoft.com/office/drawing/2014/main" id="{1EB5F36F-9CB1-4E4B-96CA-D524776C5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2923" y="1304967"/>
            <a:ext cx="247780" cy="346163"/>
          </a:xfrm>
          <a:prstGeom prst="rect">
            <a:avLst/>
          </a:prstGeom>
        </p:spPr>
      </p:pic>
      <p:grpSp>
        <p:nvGrpSpPr>
          <p:cNvPr id="39" name="Grupo 38">
            <a:extLst>
              <a:ext uri="{FF2B5EF4-FFF2-40B4-BE49-F238E27FC236}">
                <a16:creationId xmlns:a16="http://schemas.microsoft.com/office/drawing/2014/main" id="{77B8B12F-D2AE-40B8-AC86-3310C2C15A25}"/>
              </a:ext>
            </a:extLst>
          </p:cNvPr>
          <p:cNvGrpSpPr/>
          <p:nvPr/>
        </p:nvGrpSpPr>
        <p:grpSpPr>
          <a:xfrm>
            <a:off x="177452" y="170725"/>
            <a:ext cx="2860812" cy="477417"/>
            <a:chOff x="3515561" y="2087418"/>
            <a:chExt cx="4612439" cy="769731"/>
          </a:xfrm>
        </p:grpSpPr>
        <p:pic>
          <p:nvPicPr>
            <p:cNvPr id="40" name="Imagen 39">
              <a:extLst>
                <a:ext uri="{FF2B5EF4-FFF2-40B4-BE49-F238E27FC236}">
                  <a16:creationId xmlns:a16="http://schemas.microsoft.com/office/drawing/2014/main" id="{1E48FB4F-D909-408B-9981-3E9F61054A3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1" name="Imagen 40">
              <a:extLst>
                <a:ext uri="{FF2B5EF4-FFF2-40B4-BE49-F238E27FC236}">
                  <a16:creationId xmlns:a16="http://schemas.microsoft.com/office/drawing/2014/main" id="{68EC3ECE-144C-431A-A57A-8AEE252225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2" name="Conector recto 41">
              <a:extLst>
                <a:ext uri="{FF2B5EF4-FFF2-40B4-BE49-F238E27FC236}">
                  <a16:creationId xmlns:a16="http://schemas.microsoft.com/office/drawing/2014/main" id="{4C76E63D-FBFC-4F87-9030-4BE7793E766E}"/>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3" name="Elipse 42">
            <a:extLst>
              <a:ext uri="{FF2B5EF4-FFF2-40B4-BE49-F238E27FC236}">
                <a16:creationId xmlns:a16="http://schemas.microsoft.com/office/drawing/2014/main" id="{9222B865-62BF-B641-9DF7-D7CAE8383964}"/>
              </a:ext>
            </a:extLst>
          </p:cNvPr>
          <p:cNvSpPr/>
          <p:nvPr/>
        </p:nvSpPr>
        <p:spPr>
          <a:xfrm>
            <a:off x="7217677" y="5039451"/>
            <a:ext cx="282388" cy="293584"/>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Picture 4">
            <a:extLst>
              <a:ext uri="{FF2B5EF4-FFF2-40B4-BE49-F238E27FC236}">
                <a16:creationId xmlns:a16="http://schemas.microsoft.com/office/drawing/2014/main" id="{95A99A97-A8A8-45F8-ACBB-710C995BA320}"/>
              </a:ext>
            </a:extLst>
          </p:cNvPr>
          <p:cNvPicPr>
            <a:picLocks noChangeAspect="1"/>
          </p:cNvPicPr>
          <p:nvPr/>
        </p:nvPicPr>
        <p:blipFill rotWithShape="1">
          <a:blip r:embed="rId7"/>
          <a:srcRect r="91996"/>
          <a:stretch/>
        </p:blipFill>
        <p:spPr>
          <a:xfrm>
            <a:off x="640733" y="1931150"/>
            <a:ext cx="482305" cy="3877427"/>
          </a:xfrm>
          <a:prstGeom prst="rect">
            <a:avLst/>
          </a:prstGeom>
        </p:spPr>
      </p:pic>
      <p:sp>
        <p:nvSpPr>
          <p:cNvPr id="2" name="CuadroTexto 1">
            <a:extLst>
              <a:ext uri="{FF2B5EF4-FFF2-40B4-BE49-F238E27FC236}">
                <a16:creationId xmlns:a16="http://schemas.microsoft.com/office/drawing/2014/main" id="{681B5911-1389-4F3B-B9D9-8B6F7383BBBB}"/>
              </a:ext>
            </a:extLst>
          </p:cNvPr>
          <p:cNvSpPr txBox="1"/>
          <p:nvPr/>
        </p:nvSpPr>
        <p:spPr>
          <a:xfrm>
            <a:off x="7617360" y="1471898"/>
            <a:ext cx="1473194" cy="307777"/>
          </a:xfrm>
          <a:prstGeom prst="rect">
            <a:avLst/>
          </a:prstGeom>
          <a:noFill/>
        </p:spPr>
        <p:txBody>
          <a:bodyPr wrap="square" rtlCol="0">
            <a:spAutoFit/>
          </a:bodyPr>
          <a:lstStyle/>
          <a:p>
            <a:r>
              <a:rPr kumimoji="0" lang="es-MX" sz="1400" b="1" i="0" u="none" strike="noStrike" kern="1200" cap="none" spc="0" normalizeH="0" baseline="0" noProof="0" dirty="0">
                <a:ln>
                  <a:noFill/>
                </a:ln>
                <a:solidFill>
                  <a:srgbClr val="2876DD"/>
                </a:solidFill>
                <a:effectLst/>
                <a:uLnTx/>
                <a:uFillTx/>
                <a:latin typeface="Helvetica Neue" panose="02000503000000020004" pitchFamily="2" charset="0"/>
                <a:ea typeface="Helvetica Neue" panose="02000503000000020004" pitchFamily="2" charset="0"/>
                <a:cs typeface="Helvetica Neue" panose="02000503000000020004" pitchFamily="2" charset="0"/>
              </a:rPr>
              <a:t>½’s mayo:</a:t>
            </a:r>
            <a:endParaRPr lang="es-MX" dirty="0"/>
          </a:p>
        </p:txBody>
      </p:sp>
      <p:sp>
        <p:nvSpPr>
          <p:cNvPr id="6" name="CuadroTexto 5">
            <a:extLst>
              <a:ext uri="{FF2B5EF4-FFF2-40B4-BE49-F238E27FC236}">
                <a16:creationId xmlns:a16="http://schemas.microsoft.com/office/drawing/2014/main" id="{9BFD98AE-273C-4B42-A1C0-0D527ACEAA4B}"/>
              </a:ext>
            </a:extLst>
          </p:cNvPr>
          <p:cNvSpPr txBox="1"/>
          <p:nvPr/>
        </p:nvSpPr>
        <p:spPr>
          <a:xfrm>
            <a:off x="9233946" y="1410938"/>
            <a:ext cx="2058912" cy="523220"/>
          </a:xfrm>
          <a:prstGeom prst="rect">
            <a:avLst/>
          </a:prstGeom>
          <a:noFill/>
        </p:spPr>
        <p:txBody>
          <a:bodyPr wrap="square" rtlCol="0">
            <a:spAutoFit/>
          </a:bodyPr>
          <a:lstStyle/>
          <a:p>
            <a:r>
              <a:rPr kumimoji="0" lang="es-MX" sz="135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Estabilización en 20 mil casos diarios.</a:t>
            </a:r>
            <a:endParaRPr lang="es-MX" sz="1350" dirty="0"/>
          </a:p>
        </p:txBody>
      </p:sp>
      <p:sp>
        <p:nvSpPr>
          <p:cNvPr id="7" name="CuadroTexto 6">
            <a:extLst>
              <a:ext uri="{FF2B5EF4-FFF2-40B4-BE49-F238E27FC236}">
                <a16:creationId xmlns:a16="http://schemas.microsoft.com/office/drawing/2014/main" id="{C34C38B3-3534-4755-9925-2C8F60396A64}"/>
              </a:ext>
            </a:extLst>
          </p:cNvPr>
          <p:cNvSpPr txBox="1"/>
          <p:nvPr/>
        </p:nvSpPr>
        <p:spPr>
          <a:xfrm>
            <a:off x="7617360" y="1981778"/>
            <a:ext cx="1766423" cy="307777"/>
          </a:xfrm>
          <a:prstGeom prst="rect">
            <a:avLst/>
          </a:prstGeom>
          <a:noFill/>
        </p:spPr>
        <p:txBody>
          <a:bodyPr wrap="square" rtlCol="0">
            <a:spAutoFit/>
          </a:bodyPr>
          <a:lstStyle/>
          <a:p>
            <a:r>
              <a:rPr lang="es-MX" sz="1400" b="1">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Inicios de agosto</a:t>
            </a:r>
            <a:r>
              <a:rPr kumimoji="0" lang="es-MX" sz="1400" b="1" i="0" u="none" strike="noStrike" kern="1200" cap="none" spc="0" normalizeH="0" baseline="0" noProof="0">
                <a:ln>
                  <a:noFill/>
                </a:ln>
                <a:solidFill>
                  <a:srgbClr val="2876DD"/>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endParaRPr lang="es-MX"/>
          </a:p>
        </p:txBody>
      </p:sp>
      <p:sp>
        <p:nvSpPr>
          <p:cNvPr id="8" name="CuadroTexto 7">
            <a:extLst>
              <a:ext uri="{FF2B5EF4-FFF2-40B4-BE49-F238E27FC236}">
                <a16:creationId xmlns:a16="http://schemas.microsoft.com/office/drawing/2014/main" id="{84D09601-AE03-4A5A-9B96-05D02E28350A}"/>
              </a:ext>
            </a:extLst>
          </p:cNvPr>
          <p:cNvSpPr txBox="1"/>
          <p:nvPr/>
        </p:nvSpPr>
        <p:spPr>
          <a:xfrm>
            <a:off x="9233945" y="1981778"/>
            <a:ext cx="2174111" cy="307777"/>
          </a:xfrm>
          <a:prstGeom prst="rect">
            <a:avLst/>
          </a:prstGeom>
          <a:noFill/>
        </p:spPr>
        <p:txBody>
          <a:bodyPr wrap="square" rtlCol="0">
            <a:spAutoFit/>
          </a:bodyPr>
          <a:lstStyle/>
          <a:p>
            <a:r>
              <a:rPr lang="es-MX" sz="135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Despegue de contagios</a:t>
            </a:r>
            <a:r>
              <a:rPr kumimoji="0" lang="es-MX" sz="135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endParaRPr lang="es-MX" sz="1350"/>
          </a:p>
        </p:txBody>
      </p:sp>
      <p:sp>
        <p:nvSpPr>
          <p:cNvPr id="11" name="CuadroTexto 10">
            <a:extLst>
              <a:ext uri="{FF2B5EF4-FFF2-40B4-BE49-F238E27FC236}">
                <a16:creationId xmlns:a16="http://schemas.microsoft.com/office/drawing/2014/main" id="{63FACE5E-F77D-4670-AF53-E99381ED8BD8}"/>
              </a:ext>
            </a:extLst>
          </p:cNvPr>
          <p:cNvSpPr txBox="1"/>
          <p:nvPr/>
        </p:nvSpPr>
        <p:spPr>
          <a:xfrm>
            <a:off x="7580871" y="2439999"/>
            <a:ext cx="1808181" cy="307777"/>
          </a:xfrm>
          <a:prstGeom prst="rect">
            <a:avLst/>
          </a:prstGeom>
          <a:noFill/>
        </p:spPr>
        <p:txBody>
          <a:bodyPr wrap="square" rtlCol="0">
            <a:spAutoFit/>
          </a:bodyPr>
          <a:lstStyle/>
          <a:p>
            <a:r>
              <a:rPr lang="es-MX" sz="1400" b="1" dirty="0">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17 de septiembre</a:t>
            </a:r>
            <a:r>
              <a:rPr kumimoji="0" lang="es-MX" sz="1400" b="1" i="0" u="none" strike="noStrike" kern="1200" cap="none" spc="0" normalizeH="0" baseline="0" noProof="0" dirty="0">
                <a:ln>
                  <a:noFill/>
                </a:ln>
                <a:solidFill>
                  <a:srgbClr val="2876DD"/>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endParaRPr lang="es-MX" dirty="0"/>
          </a:p>
        </p:txBody>
      </p:sp>
      <p:sp>
        <p:nvSpPr>
          <p:cNvPr id="13" name="CuadroTexto 12">
            <a:extLst>
              <a:ext uri="{FF2B5EF4-FFF2-40B4-BE49-F238E27FC236}">
                <a16:creationId xmlns:a16="http://schemas.microsoft.com/office/drawing/2014/main" id="{A0D74430-E82C-4841-9A99-564015F70E7A}"/>
              </a:ext>
            </a:extLst>
          </p:cNvPr>
          <p:cNvSpPr txBox="1"/>
          <p:nvPr/>
        </p:nvSpPr>
        <p:spPr>
          <a:xfrm>
            <a:off x="9240904" y="2402833"/>
            <a:ext cx="2058912" cy="523220"/>
          </a:xfrm>
          <a:prstGeom prst="rect">
            <a:avLst/>
          </a:prstGeom>
          <a:noFill/>
        </p:spPr>
        <p:txBody>
          <a:bodyPr wrap="square" rtlCol="0">
            <a:spAutoFit/>
          </a:bodyPr>
          <a:lstStyle/>
          <a:p>
            <a:r>
              <a:rPr lang="es-MX" sz="135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Se reportaron más de 50 mil casos</a:t>
            </a:r>
            <a:r>
              <a:rPr kumimoji="0" lang="es-MX" sz="135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endParaRPr lang="es-MX" sz="1350" dirty="0"/>
          </a:p>
        </p:txBody>
      </p:sp>
      <p:sp>
        <p:nvSpPr>
          <p:cNvPr id="14" name="CuadroTexto 13">
            <a:extLst>
              <a:ext uri="{FF2B5EF4-FFF2-40B4-BE49-F238E27FC236}">
                <a16:creationId xmlns:a16="http://schemas.microsoft.com/office/drawing/2014/main" id="{9E65A522-0EA1-4FF4-967E-7D5F30BDCA03}"/>
              </a:ext>
            </a:extLst>
          </p:cNvPr>
          <p:cNvSpPr txBox="1"/>
          <p:nvPr/>
        </p:nvSpPr>
        <p:spPr>
          <a:xfrm>
            <a:off x="7585242" y="3010514"/>
            <a:ext cx="1808181" cy="307777"/>
          </a:xfrm>
          <a:prstGeom prst="rect">
            <a:avLst/>
          </a:prstGeom>
          <a:noFill/>
        </p:spPr>
        <p:txBody>
          <a:bodyPr wrap="square" rtlCol="0">
            <a:spAutoFit/>
          </a:bodyPr>
          <a:lstStyle/>
          <a:p>
            <a:r>
              <a:rPr lang="es-MX" sz="1400" b="1">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24 de septiembre</a:t>
            </a:r>
            <a:r>
              <a:rPr kumimoji="0" lang="es-MX" sz="1400" b="1" i="0" u="none" strike="noStrike" kern="1200" cap="none" spc="0" normalizeH="0" baseline="0" noProof="0">
                <a:ln>
                  <a:noFill/>
                </a:ln>
                <a:solidFill>
                  <a:srgbClr val="2876DD"/>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endParaRPr lang="es-MX"/>
          </a:p>
        </p:txBody>
      </p:sp>
      <p:sp>
        <p:nvSpPr>
          <p:cNvPr id="15" name="CuadroTexto 14">
            <a:extLst>
              <a:ext uri="{FF2B5EF4-FFF2-40B4-BE49-F238E27FC236}">
                <a16:creationId xmlns:a16="http://schemas.microsoft.com/office/drawing/2014/main" id="{DE22544B-AF8C-46C7-AF9B-6027421D18DE}"/>
              </a:ext>
            </a:extLst>
          </p:cNvPr>
          <p:cNvSpPr txBox="1"/>
          <p:nvPr/>
        </p:nvSpPr>
        <p:spPr>
          <a:xfrm>
            <a:off x="9255397" y="2983280"/>
            <a:ext cx="2636762" cy="1131079"/>
          </a:xfrm>
          <a:prstGeom prst="rect">
            <a:avLst/>
          </a:prstGeom>
          <a:noFill/>
        </p:spPr>
        <p:txBody>
          <a:bodyPr wrap="square" rtlCol="0">
            <a:spAutoFit/>
          </a:bodyPr>
          <a:lstStyle/>
          <a:p>
            <a:r>
              <a:rPr kumimoji="0" lang="es-MX" sz="135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Comisión de Salud de la Unión Europea declara detección de un aumento intenso de casos y transmisiones entre jóvenes en todos los países.</a:t>
            </a:r>
            <a:endParaRPr lang="es-MX" sz="1350" dirty="0"/>
          </a:p>
        </p:txBody>
      </p:sp>
      <p:sp>
        <p:nvSpPr>
          <p:cNvPr id="19" name="CuadroTexto 18">
            <a:extLst>
              <a:ext uri="{FF2B5EF4-FFF2-40B4-BE49-F238E27FC236}">
                <a16:creationId xmlns:a16="http://schemas.microsoft.com/office/drawing/2014/main" id="{343EAA0A-1D00-4111-8E52-D6A45BB66899}"/>
              </a:ext>
            </a:extLst>
          </p:cNvPr>
          <p:cNvSpPr txBox="1"/>
          <p:nvPr/>
        </p:nvSpPr>
        <p:spPr>
          <a:xfrm>
            <a:off x="7617360" y="4256567"/>
            <a:ext cx="1808181" cy="307777"/>
          </a:xfrm>
          <a:prstGeom prst="rect">
            <a:avLst/>
          </a:prstGeom>
          <a:noFill/>
        </p:spPr>
        <p:txBody>
          <a:bodyPr wrap="square" rtlCol="0">
            <a:spAutoFit/>
          </a:bodyPr>
          <a:lstStyle/>
          <a:p>
            <a:r>
              <a:rPr lang="es-MX" sz="1400" b="1">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7 de octubre</a:t>
            </a:r>
            <a:r>
              <a:rPr kumimoji="0" lang="es-MX" sz="1400" b="1" i="0" u="none" strike="noStrike" kern="1200" cap="none" spc="0" normalizeH="0" baseline="0" noProof="0">
                <a:ln>
                  <a:noFill/>
                </a:ln>
                <a:solidFill>
                  <a:srgbClr val="2876DD"/>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endParaRPr lang="es-MX"/>
          </a:p>
        </p:txBody>
      </p:sp>
      <p:sp>
        <p:nvSpPr>
          <p:cNvPr id="20" name="CuadroTexto 19">
            <a:extLst>
              <a:ext uri="{FF2B5EF4-FFF2-40B4-BE49-F238E27FC236}">
                <a16:creationId xmlns:a16="http://schemas.microsoft.com/office/drawing/2014/main" id="{37FF89A1-E124-4996-A72B-D9FE3989F186}"/>
              </a:ext>
            </a:extLst>
          </p:cNvPr>
          <p:cNvSpPr txBox="1"/>
          <p:nvPr/>
        </p:nvSpPr>
        <p:spPr>
          <a:xfrm>
            <a:off x="9255397" y="4199340"/>
            <a:ext cx="2759150" cy="923330"/>
          </a:xfrm>
          <a:prstGeom prst="rect">
            <a:avLst/>
          </a:prstGeom>
          <a:noFill/>
        </p:spPr>
        <p:txBody>
          <a:bodyPr wrap="square" rtlCol="0">
            <a:spAutoFit/>
          </a:bodyPr>
          <a:lstStyle/>
          <a:p>
            <a:r>
              <a:rPr lang="es-MX" sz="135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Alemania, Bélgica, Francia, Italia, Reino Unido y República Checa superan pico de la primera ola.</a:t>
            </a:r>
          </a:p>
          <a:p>
            <a:r>
              <a:rPr lang="es-MX" sz="135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 </a:t>
            </a:r>
            <a:endParaRPr lang="es-MX" sz="1350" dirty="0"/>
          </a:p>
        </p:txBody>
      </p:sp>
      <p:sp>
        <p:nvSpPr>
          <p:cNvPr id="21" name="CuadroTexto 20">
            <a:extLst>
              <a:ext uri="{FF2B5EF4-FFF2-40B4-BE49-F238E27FC236}">
                <a16:creationId xmlns:a16="http://schemas.microsoft.com/office/drawing/2014/main" id="{CE7BCE97-E446-407C-8074-6872DD799C25}"/>
              </a:ext>
            </a:extLst>
          </p:cNvPr>
          <p:cNvSpPr txBox="1"/>
          <p:nvPr/>
        </p:nvSpPr>
        <p:spPr>
          <a:xfrm>
            <a:off x="7569166" y="5077425"/>
            <a:ext cx="1808181" cy="307777"/>
          </a:xfrm>
          <a:prstGeom prst="rect">
            <a:avLst/>
          </a:prstGeom>
          <a:noFill/>
        </p:spPr>
        <p:txBody>
          <a:bodyPr wrap="square" rtlCol="0">
            <a:spAutoFit/>
          </a:bodyPr>
          <a:lstStyle/>
          <a:p>
            <a:r>
              <a:rPr lang="es-MX" sz="1400" b="1" dirty="0">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17 de noviembre</a:t>
            </a:r>
            <a:r>
              <a:rPr kumimoji="0" lang="es-MX" sz="1400" b="1" i="0" u="none" strike="noStrike" kern="1200" cap="none" spc="0" normalizeH="0" baseline="0" noProof="0" dirty="0">
                <a:ln>
                  <a:noFill/>
                </a:ln>
                <a:solidFill>
                  <a:srgbClr val="2876DD"/>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endParaRPr lang="es-MX" dirty="0"/>
          </a:p>
        </p:txBody>
      </p:sp>
      <p:sp>
        <p:nvSpPr>
          <p:cNvPr id="22" name="CuadroTexto 21">
            <a:extLst>
              <a:ext uri="{FF2B5EF4-FFF2-40B4-BE49-F238E27FC236}">
                <a16:creationId xmlns:a16="http://schemas.microsoft.com/office/drawing/2014/main" id="{E2CC8DEF-4586-4D8A-B7A2-1839CE25CFDC}"/>
              </a:ext>
            </a:extLst>
          </p:cNvPr>
          <p:cNvSpPr txBox="1"/>
          <p:nvPr/>
        </p:nvSpPr>
        <p:spPr>
          <a:xfrm>
            <a:off x="9231747" y="5105438"/>
            <a:ext cx="2759161" cy="1338828"/>
          </a:xfrm>
          <a:prstGeom prst="rect">
            <a:avLst/>
          </a:prstGeom>
          <a:noFill/>
        </p:spPr>
        <p:txBody>
          <a:bodyPr wrap="square" rtlCol="0">
            <a:spAutoFit/>
          </a:bodyPr>
          <a:lstStyle/>
          <a:p>
            <a:r>
              <a:rPr lang="es-MX" sz="1350" noProof="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Varios especialistas de la región, como los analistas de </a:t>
            </a:r>
            <a:r>
              <a:rPr lang="es-MX" sz="1350" noProof="0" dirty="0" err="1">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Berenberg</a:t>
            </a:r>
            <a:r>
              <a:rPr lang="es-MX" sz="135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 argumentan que hay indicios de que se ha frenado a la nueva ola a partir de los nuevos cierres que han implementado los países</a:t>
            </a:r>
            <a:r>
              <a:rPr kumimoji="0" lang="es-MX" sz="135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endParaRPr lang="es-MX" sz="1350" dirty="0"/>
          </a:p>
        </p:txBody>
      </p:sp>
      <p:pic>
        <p:nvPicPr>
          <p:cNvPr id="24" name="Imagen 23"/>
          <p:cNvPicPr>
            <a:picLocks noChangeAspect="1"/>
          </p:cNvPicPr>
          <p:nvPr/>
        </p:nvPicPr>
        <p:blipFill>
          <a:blip r:embed="rId8"/>
          <a:stretch>
            <a:fillRect/>
          </a:stretch>
        </p:blipFill>
        <p:spPr>
          <a:xfrm>
            <a:off x="1132388" y="2099250"/>
            <a:ext cx="5866777" cy="3624913"/>
          </a:xfrm>
          <a:prstGeom prst="rect">
            <a:avLst/>
          </a:prstGeom>
        </p:spPr>
      </p:pic>
      <p:pic>
        <p:nvPicPr>
          <p:cNvPr id="25" name="Imagen 24"/>
          <p:cNvPicPr>
            <a:picLocks noChangeAspect="1"/>
          </p:cNvPicPr>
          <p:nvPr/>
        </p:nvPicPr>
        <p:blipFill>
          <a:blip r:embed="rId9"/>
          <a:stretch>
            <a:fillRect/>
          </a:stretch>
        </p:blipFill>
        <p:spPr>
          <a:xfrm>
            <a:off x="1384363" y="5708865"/>
            <a:ext cx="5362826" cy="177577"/>
          </a:xfrm>
          <a:prstGeom prst="rect">
            <a:avLst/>
          </a:prstGeom>
        </p:spPr>
      </p:pic>
    </p:spTree>
    <p:extLst>
      <p:ext uri="{BB962C8B-B14F-4D97-AF65-F5344CB8AC3E}">
        <p14:creationId xmlns:p14="http://schemas.microsoft.com/office/powerpoint/2010/main" val="129135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Elipse 75">
            <a:extLst>
              <a:ext uri="{FF2B5EF4-FFF2-40B4-BE49-F238E27FC236}">
                <a16:creationId xmlns:a16="http://schemas.microsoft.com/office/drawing/2014/main" id="{CCA74EB6-84BE-4418-A81E-E88D32A1E502}"/>
              </a:ext>
            </a:extLst>
          </p:cNvPr>
          <p:cNvSpPr>
            <a:spLocks noChangeAspect="1"/>
          </p:cNvSpPr>
          <p:nvPr/>
        </p:nvSpPr>
        <p:spPr>
          <a:xfrm>
            <a:off x="11228220" y="5057307"/>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Elipse 74">
            <a:extLst>
              <a:ext uri="{FF2B5EF4-FFF2-40B4-BE49-F238E27FC236}">
                <a16:creationId xmlns:a16="http://schemas.microsoft.com/office/drawing/2014/main" id="{FAC329D8-9AE8-4EFF-B797-E73CFB335C33}"/>
              </a:ext>
            </a:extLst>
          </p:cNvPr>
          <p:cNvSpPr>
            <a:spLocks noChangeAspect="1"/>
          </p:cNvSpPr>
          <p:nvPr/>
        </p:nvSpPr>
        <p:spPr>
          <a:xfrm>
            <a:off x="11234495" y="6377917"/>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Elipse 66">
            <a:extLst>
              <a:ext uri="{FF2B5EF4-FFF2-40B4-BE49-F238E27FC236}">
                <a16:creationId xmlns:a16="http://schemas.microsoft.com/office/drawing/2014/main" id="{A44107B5-D40C-4140-BD83-9449152E6F51}"/>
              </a:ext>
            </a:extLst>
          </p:cNvPr>
          <p:cNvSpPr>
            <a:spLocks noChangeAspect="1"/>
          </p:cNvSpPr>
          <p:nvPr/>
        </p:nvSpPr>
        <p:spPr>
          <a:xfrm>
            <a:off x="11221522" y="3662579"/>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4" name="Elipse 63">
            <a:extLst>
              <a:ext uri="{FF2B5EF4-FFF2-40B4-BE49-F238E27FC236}">
                <a16:creationId xmlns:a16="http://schemas.microsoft.com/office/drawing/2014/main" id="{88383A03-0D7A-459E-9433-3F9189CFA750}"/>
              </a:ext>
            </a:extLst>
          </p:cNvPr>
          <p:cNvSpPr>
            <a:spLocks noChangeAspect="1"/>
          </p:cNvSpPr>
          <p:nvPr/>
        </p:nvSpPr>
        <p:spPr>
          <a:xfrm>
            <a:off x="11231396" y="4122946"/>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Título 1">
            <a:extLst>
              <a:ext uri="{FF2B5EF4-FFF2-40B4-BE49-F238E27FC236}">
                <a16:creationId xmlns:a16="http://schemas.microsoft.com/office/drawing/2014/main" id="{0DE8B141-61E5-4510-9655-C3020C1B0E45}"/>
              </a:ext>
            </a:extLst>
          </p:cNvPr>
          <p:cNvSpPr txBox="1">
            <a:spLocks/>
          </p:cNvSpPr>
          <p:nvPr/>
        </p:nvSpPr>
        <p:spPr>
          <a:xfrm>
            <a:off x="7334426" y="95536"/>
            <a:ext cx="4680122" cy="627797"/>
          </a:xfrm>
          <a:prstGeom prst="rect">
            <a:avLst/>
          </a:prstGeom>
        </p:spPr>
        <p:txBody>
          <a:bodyPr lIns="91440" tIns="45720" rIns="91440" bIns="4572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Comparativo de medidas de regreso a clases con el Norte de Europa</a:t>
            </a:r>
          </a:p>
        </p:txBody>
      </p:sp>
      <p:pic>
        <p:nvPicPr>
          <p:cNvPr id="45" name="Picture 4">
            <a:extLst>
              <a:ext uri="{FF2B5EF4-FFF2-40B4-BE49-F238E27FC236}">
                <a16:creationId xmlns:a16="http://schemas.microsoft.com/office/drawing/2014/main" id="{296C5796-4783-4006-852B-F11799C6D7F9}"/>
              </a:ext>
            </a:extLst>
          </p:cNvPr>
          <p:cNvPicPr>
            <a:picLocks/>
          </p:cNvPicPr>
          <p:nvPr/>
        </p:nvPicPr>
        <p:blipFill>
          <a:blip r:embed="rId3"/>
          <a:stretch>
            <a:fillRect/>
          </a:stretch>
        </p:blipFill>
        <p:spPr>
          <a:xfrm>
            <a:off x="0" y="806251"/>
            <a:ext cx="12192000" cy="59181"/>
          </a:xfrm>
          <a:prstGeom prst="rect">
            <a:avLst/>
          </a:prstGeom>
        </p:spPr>
      </p:pic>
      <p:grpSp>
        <p:nvGrpSpPr>
          <p:cNvPr id="49" name="Grupo 48">
            <a:extLst>
              <a:ext uri="{FF2B5EF4-FFF2-40B4-BE49-F238E27FC236}">
                <a16:creationId xmlns:a16="http://schemas.microsoft.com/office/drawing/2014/main" id="{75A26891-5AA0-49D0-B86F-ED29D17D3F6E}"/>
              </a:ext>
            </a:extLst>
          </p:cNvPr>
          <p:cNvGrpSpPr/>
          <p:nvPr/>
        </p:nvGrpSpPr>
        <p:grpSpPr>
          <a:xfrm>
            <a:off x="177452" y="170725"/>
            <a:ext cx="2860812" cy="477417"/>
            <a:chOff x="3515561" y="2087418"/>
            <a:chExt cx="4612439" cy="769731"/>
          </a:xfrm>
        </p:grpSpPr>
        <p:pic>
          <p:nvPicPr>
            <p:cNvPr id="51" name="Imagen 50">
              <a:extLst>
                <a:ext uri="{FF2B5EF4-FFF2-40B4-BE49-F238E27FC236}">
                  <a16:creationId xmlns:a16="http://schemas.microsoft.com/office/drawing/2014/main" id="{6719F876-7C17-4EA1-B7DC-A405690447E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53" name="Imagen 52">
              <a:extLst>
                <a:ext uri="{FF2B5EF4-FFF2-40B4-BE49-F238E27FC236}">
                  <a16:creationId xmlns:a16="http://schemas.microsoft.com/office/drawing/2014/main" id="{D987EC9F-6CC1-4975-B23E-C051A7EA9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55" name="Conector recto 54">
              <a:extLst>
                <a:ext uri="{FF2B5EF4-FFF2-40B4-BE49-F238E27FC236}">
                  <a16:creationId xmlns:a16="http://schemas.microsoft.com/office/drawing/2014/main" id="{79AB1A09-768C-4CB4-B385-A2EBFD8DC542}"/>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54" name="Tabla 153">
            <a:extLst>
              <a:ext uri="{FF2B5EF4-FFF2-40B4-BE49-F238E27FC236}">
                <a16:creationId xmlns:a16="http://schemas.microsoft.com/office/drawing/2014/main" id="{0C44DF01-FAF3-4054-8C1F-4E6B88BE84D2}"/>
              </a:ext>
            </a:extLst>
          </p:cNvPr>
          <p:cNvGraphicFramePr>
            <a:graphicFrameLocks noGrp="1"/>
          </p:cNvGraphicFramePr>
          <p:nvPr>
            <p:extLst>
              <p:ext uri="{D42A27DB-BD31-4B8C-83A1-F6EECF244321}">
                <p14:modId xmlns:p14="http://schemas.microsoft.com/office/powerpoint/2010/main" val="1664001015"/>
              </p:ext>
            </p:extLst>
          </p:nvPr>
        </p:nvGraphicFramePr>
        <p:xfrm>
          <a:off x="177452" y="948923"/>
          <a:ext cx="11591999" cy="5814770"/>
        </p:xfrm>
        <a:graphic>
          <a:graphicData uri="http://schemas.openxmlformats.org/drawingml/2006/table">
            <a:tbl>
              <a:tblPr firstRow="1" bandRow="1">
                <a:tableStyleId>{5940675A-B579-460E-94D1-54222C63F5DA}</a:tableStyleId>
              </a:tblPr>
              <a:tblGrid>
                <a:gridCol w="3443125">
                  <a:extLst>
                    <a:ext uri="{9D8B030D-6E8A-4147-A177-3AD203B41FA5}">
                      <a16:colId xmlns:a16="http://schemas.microsoft.com/office/drawing/2014/main" val="1380184492"/>
                    </a:ext>
                  </a:extLst>
                </a:gridCol>
                <a:gridCol w="848738">
                  <a:extLst>
                    <a:ext uri="{9D8B030D-6E8A-4147-A177-3AD203B41FA5}">
                      <a16:colId xmlns:a16="http://schemas.microsoft.com/office/drawing/2014/main" val="4112961631"/>
                    </a:ext>
                  </a:extLst>
                </a:gridCol>
                <a:gridCol w="781558">
                  <a:extLst>
                    <a:ext uri="{9D8B030D-6E8A-4147-A177-3AD203B41FA5}">
                      <a16:colId xmlns:a16="http://schemas.microsoft.com/office/drawing/2014/main" val="2111840905"/>
                    </a:ext>
                  </a:extLst>
                </a:gridCol>
                <a:gridCol w="1043476">
                  <a:extLst>
                    <a:ext uri="{9D8B030D-6E8A-4147-A177-3AD203B41FA5}">
                      <a16:colId xmlns:a16="http://schemas.microsoft.com/office/drawing/2014/main" val="2312985240"/>
                    </a:ext>
                  </a:extLst>
                </a:gridCol>
                <a:gridCol w="912517">
                  <a:extLst>
                    <a:ext uri="{9D8B030D-6E8A-4147-A177-3AD203B41FA5}">
                      <a16:colId xmlns:a16="http://schemas.microsoft.com/office/drawing/2014/main" val="1131942918"/>
                    </a:ext>
                  </a:extLst>
                </a:gridCol>
                <a:gridCol w="912517">
                  <a:extLst>
                    <a:ext uri="{9D8B030D-6E8A-4147-A177-3AD203B41FA5}">
                      <a16:colId xmlns:a16="http://schemas.microsoft.com/office/drawing/2014/main" val="3426750826"/>
                    </a:ext>
                  </a:extLst>
                </a:gridCol>
                <a:gridCol w="912517">
                  <a:extLst>
                    <a:ext uri="{9D8B030D-6E8A-4147-A177-3AD203B41FA5}">
                      <a16:colId xmlns:a16="http://schemas.microsoft.com/office/drawing/2014/main" val="1655244189"/>
                    </a:ext>
                  </a:extLst>
                </a:gridCol>
                <a:gridCol w="912517">
                  <a:extLst>
                    <a:ext uri="{9D8B030D-6E8A-4147-A177-3AD203B41FA5}">
                      <a16:colId xmlns:a16="http://schemas.microsoft.com/office/drawing/2014/main" val="348853071"/>
                    </a:ext>
                  </a:extLst>
                </a:gridCol>
                <a:gridCol w="912517">
                  <a:extLst>
                    <a:ext uri="{9D8B030D-6E8A-4147-A177-3AD203B41FA5}">
                      <a16:colId xmlns:a16="http://schemas.microsoft.com/office/drawing/2014/main" val="712643558"/>
                    </a:ext>
                  </a:extLst>
                </a:gridCol>
                <a:gridCol w="912517">
                  <a:extLst>
                    <a:ext uri="{9D8B030D-6E8A-4147-A177-3AD203B41FA5}">
                      <a16:colId xmlns:a16="http://schemas.microsoft.com/office/drawing/2014/main" val="3648110844"/>
                    </a:ext>
                  </a:extLst>
                </a:gridCol>
              </a:tblGrid>
              <a:tr h="321450">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s-MX" sz="12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589619"/>
                  </a:ext>
                </a:extLst>
              </a:tr>
              <a:tr h="476390">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s-MX" sz="1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Dinamarca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Noruega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Finlandia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Alemania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dirty="0">
                          <a:solidFill>
                            <a:schemeClr val="tx1">
                              <a:lumMod val="50000"/>
                              <a:lumOff val="50000"/>
                            </a:schemeClr>
                          </a:solidFill>
                          <a:latin typeface="Helvetica Neue" panose="02000503000000020004"/>
                        </a:rPr>
                        <a:t>México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dirty="0" err="1">
                          <a:solidFill>
                            <a:schemeClr val="tx1">
                              <a:lumMod val="50000"/>
                              <a:lumOff val="50000"/>
                            </a:schemeClr>
                          </a:solidFill>
                          <a:latin typeface="Helvetica Neue" panose="02000503000000020004"/>
                        </a:rPr>
                        <a:t>Edoméx</a:t>
                      </a:r>
                      <a:endParaRPr lang="es-MX" sz="1200" dirty="0">
                        <a:solidFill>
                          <a:schemeClr val="tx1">
                            <a:lumMod val="50000"/>
                            <a:lumOff val="50000"/>
                          </a:schemeClr>
                        </a:solidFill>
                        <a:latin typeface="Helvetica Neue" panose="0200050300000002000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8686359"/>
                  </a:ext>
                </a:extLst>
              </a:tr>
              <a:tr h="455973">
                <a:tc>
                  <a:txBody>
                    <a:bodyPr/>
                    <a:lstStyle/>
                    <a:p>
                      <a:pPr marL="0" algn="l" defTabSz="914400" rtl="0" eaLnBrk="1" latinLnBrk="0" hangingPunct="1"/>
                      <a:r>
                        <a:rPr lang="es-MX" sz="1200" kern="1200" dirty="0">
                          <a:solidFill>
                            <a:schemeClr val="tx1">
                              <a:lumMod val="65000"/>
                              <a:lumOff val="35000"/>
                            </a:schemeClr>
                          </a:solidFill>
                          <a:latin typeface="Helvetica Neue" panose="02000503000000020004" pitchFamily="2" charset="0"/>
                        </a:rPr>
                        <a:t>Lavado de manos frecuente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0862919"/>
                  </a:ext>
                </a:extLst>
              </a:tr>
              <a:tr h="455973">
                <a:tc>
                  <a:txBody>
                    <a:bodyPr/>
                    <a:lstStyle/>
                    <a:p>
                      <a:pPr marL="0" algn="l" defTabSz="914400" rtl="0" eaLnBrk="1" latinLnBrk="0" hangingPunct="1"/>
                      <a:r>
                        <a:rPr lang="es-MX" sz="1200" kern="1200" dirty="0">
                          <a:solidFill>
                            <a:schemeClr val="tx1">
                              <a:lumMod val="65000"/>
                              <a:lumOff val="35000"/>
                            </a:schemeClr>
                          </a:solidFill>
                          <a:latin typeface="Helvetica Neue" panose="02000503000000020004" pitchFamily="2" charset="0"/>
                        </a:rPr>
                        <a:t>Asistencia alternada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9788113"/>
                  </a:ext>
                </a:extLst>
              </a:tr>
              <a:tr h="455973">
                <a:tc>
                  <a:txBody>
                    <a:bodyPr/>
                    <a:lstStyle/>
                    <a:p>
                      <a:pPr marL="0" algn="l" defTabSz="914400" rtl="0" eaLnBrk="1" latinLnBrk="0" hangingPunct="1"/>
                      <a:r>
                        <a:rPr lang="es-MX" sz="1200" kern="1200" dirty="0">
                          <a:solidFill>
                            <a:schemeClr val="tx1">
                              <a:lumMod val="65000"/>
                              <a:lumOff val="35000"/>
                            </a:schemeClr>
                          </a:solidFill>
                          <a:latin typeface="Helvetica Neue" panose="02000503000000020004" pitchFamily="2" charset="0"/>
                        </a:rPr>
                        <a:t>Grupos burbuja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7529797"/>
                  </a:ext>
                </a:extLst>
              </a:tr>
              <a:tr h="455973">
                <a:tc>
                  <a:txBody>
                    <a:bodyPr/>
                    <a:lstStyle/>
                    <a:p>
                      <a:pPr marL="0" algn="l" defTabSz="914400" rtl="0" eaLnBrk="1" latinLnBrk="0" hangingPunct="1"/>
                      <a:r>
                        <a:rPr lang="es-MX" sz="1200" kern="1200" dirty="0">
                          <a:solidFill>
                            <a:schemeClr val="tx1">
                              <a:lumMod val="65000"/>
                              <a:lumOff val="35000"/>
                            </a:schemeClr>
                          </a:solidFill>
                          <a:latin typeface="Helvetica Neue" panose="02000503000000020004" pitchFamily="2" charset="0"/>
                        </a:rPr>
                        <a:t>Rastreo de contactos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5596"/>
                  </a:ext>
                </a:extLst>
              </a:tr>
              <a:tr h="455973">
                <a:tc>
                  <a:txBody>
                    <a:bodyPr/>
                    <a:lstStyle/>
                    <a:p>
                      <a:pPr marL="0" algn="l" defTabSz="914400" rtl="0" eaLnBrk="1" latinLnBrk="0" hangingPunct="1"/>
                      <a:r>
                        <a:rPr lang="es-MX" sz="1200" kern="1200" dirty="0">
                          <a:solidFill>
                            <a:schemeClr val="tx1">
                              <a:lumMod val="65000"/>
                              <a:lumOff val="35000"/>
                            </a:schemeClr>
                          </a:solidFill>
                          <a:latin typeface="Helvetica Neue" panose="02000503000000020004" pitchFamily="2" charset="0"/>
                        </a:rPr>
                        <a:t>Limpieza frecuente de instalaciones y superficies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763327"/>
                  </a:ext>
                </a:extLst>
              </a:tr>
              <a:tr h="455973">
                <a:tc>
                  <a:txBody>
                    <a:bodyPr/>
                    <a:lstStyle/>
                    <a:p>
                      <a:pPr marL="0" algn="l" defTabSz="914400" rtl="0" eaLnBrk="1" latinLnBrk="0" hangingPunct="1"/>
                      <a:r>
                        <a:rPr lang="es-MX" sz="1200" kern="1200" dirty="0">
                          <a:solidFill>
                            <a:schemeClr val="tx1">
                              <a:lumMod val="65000"/>
                              <a:lumOff val="35000"/>
                            </a:schemeClr>
                          </a:solidFill>
                          <a:latin typeface="Helvetica Neue" panose="02000503000000020004" pitchFamily="2" charset="0"/>
                        </a:rPr>
                        <a:t>Uso de </a:t>
                      </a:r>
                      <a:r>
                        <a:rPr lang="es-MX" sz="1200" kern="1200" dirty="0" err="1">
                          <a:solidFill>
                            <a:schemeClr val="tx1">
                              <a:lumMod val="65000"/>
                              <a:lumOff val="35000"/>
                            </a:schemeClr>
                          </a:solidFill>
                          <a:latin typeface="Helvetica Neue" panose="02000503000000020004" pitchFamily="2" charset="0"/>
                        </a:rPr>
                        <a:t>cubrebocas</a:t>
                      </a:r>
                      <a:r>
                        <a:rPr lang="es-MX" sz="1200" kern="1200" dirty="0">
                          <a:solidFill>
                            <a:schemeClr val="tx1">
                              <a:lumMod val="65000"/>
                              <a:lumOff val="35000"/>
                            </a:schemeClr>
                          </a:solidFill>
                          <a:latin typeface="Helvetica Neue" panose="02000503000000020004" pitchFamily="2" charset="0"/>
                        </a:rPr>
                        <a:t> obligatorio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baseline="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6406653"/>
                  </a:ext>
                </a:extLst>
              </a:tr>
              <a:tr h="455973">
                <a:tc>
                  <a:txBody>
                    <a:bodyPr/>
                    <a:lstStyle/>
                    <a:p>
                      <a:pPr marL="0" algn="l" defTabSz="914400" rtl="0" eaLnBrk="1" latinLnBrk="0" hangingPunct="1"/>
                      <a:r>
                        <a:rPr lang="es-MX" sz="1200" kern="1200" dirty="0">
                          <a:solidFill>
                            <a:schemeClr val="tx1">
                              <a:lumMod val="65000"/>
                              <a:lumOff val="35000"/>
                            </a:schemeClr>
                          </a:solidFill>
                          <a:latin typeface="Helvetica Neue" panose="02000503000000020004" pitchFamily="2" charset="0"/>
                        </a:rPr>
                        <a:t>Separación de escritorios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483912"/>
                  </a:ext>
                </a:extLst>
              </a:tr>
              <a:tr h="455973">
                <a:tc>
                  <a:txBody>
                    <a:bodyPr/>
                    <a:lstStyle/>
                    <a:p>
                      <a:pPr marL="0" algn="l" defTabSz="914400" rtl="0" eaLnBrk="1" latinLnBrk="0" hangingPunct="1"/>
                      <a:r>
                        <a:rPr lang="es-MX" sz="1200" kern="1200" dirty="0">
                          <a:solidFill>
                            <a:schemeClr val="tx1">
                              <a:lumMod val="65000"/>
                              <a:lumOff val="35000"/>
                            </a:schemeClr>
                          </a:solidFill>
                          <a:latin typeface="Helvetica Neue" panose="02000503000000020004" pitchFamily="2" charset="0"/>
                        </a:rPr>
                        <a:t>Toma</a:t>
                      </a:r>
                      <a:r>
                        <a:rPr lang="es-MX" sz="1200" kern="1200" baseline="0" dirty="0">
                          <a:solidFill>
                            <a:schemeClr val="tx1">
                              <a:lumMod val="65000"/>
                              <a:lumOff val="35000"/>
                            </a:schemeClr>
                          </a:solidFill>
                          <a:latin typeface="Helvetica Neue" panose="02000503000000020004" pitchFamily="2" charset="0"/>
                        </a:rPr>
                        <a:t> de la temperatura en la entrada</a:t>
                      </a:r>
                      <a:endParaRPr lang="es-MX" sz="1200" kern="1200" dirty="0">
                        <a:solidFill>
                          <a:schemeClr val="tx1">
                            <a:lumMod val="65000"/>
                            <a:lumOff val="35000"/>
                          </a:schemeClr>
                        </a:solidFill>
                        <a:latin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21770"/>
                  </a:ext>
                </a:extLst>
              </a:tr>
              <a:tr h="455973">
                <a:tc>
                  <a:txBody>
                    <a:bodyPr/>
                    <a:lstStyle/>
                    <a:p>
                      <a:pPr marL="0" algn="l" defTabSz="914400" rtl="0" eaLnBrk="1" latinLnBrk="0" hangingPunct="1"/>
                      <a:r>
                        <a:rPr lang="es-MX" sz="1200" kern="1200" dirty="0">
                          <a:solidFill>
                            <a:schemeClr val="tx1">
                              <a:lumMod val="65000"/>
                              <a:lumOff val="35000"/>
                            </a:schemeClr>
                          </a:solidFill>
                          <a:latin typeface="Helvetica Neue" panose="02000503000000020004" pitchFamily="2" charset="0"/>
                        </a:rPr>
                        <a:t>Aislamiento de sospechosos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0730332"/>
                  </a:ext>
                </a:extLst>
              </a:tr>
              <a:tr h="455973">
                <a:tc>
                  <a:txBody>
                    <a:bodyPr/>
                    <a:lstStyle/>
                    <a:p>
                      <a:pPr marL="0" algn="l" defTabSz="914400" rtl="0" eaLnBrk="1" latinLnBrk="0" hangingPunct="1"/>
                      <a:r>
                        <a:rPr lang="es-MX" sz="1200" kern="1200" dirty="0">
                          <a:solidFill>
                            <a:schemeClr val="tx1">
                              <a:lumMod val="65000"/>
                              <a:lumOff val="35000"/>
                            </a:schemeClr>
                          </a:solidFill>
                          <a:latin typeface="Helvetica Neue" panose="02000503000000020004" pitchFamily="2" charset="0"/>
                        </a:rPr>
                        <a:t>Clases al aire libre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992817"/>
                  </a:ext>
                </a:extLst>
              </a:tr>
              <a:tr h="455973">
                <a:tc>
                  <a:txBody>
                    <a:bodyPr/>
                    <a:lstStyle/>
                    <a:p>
                      <a:pPr marL="0" algn="l" defTabSz="914400" rtl="0" eaLnBrk="1" latinLnBrk="0" hangingPunct="1"/>
                      <a:r>
                        <a:rPr lang="es-MX" sz="1200" kern="1200" dirty="0">
                          <a:solidFill>
                            <a:schemeClr val="tx1">
                              <a:lumMod val="65000"/>
                              <a:lumOff val="35000"/>
                            </a:schemeClr>
                          </a:solidFill>
                          <a:latin typeface="Helvetica Neue" panose="02000503000000020004" pitchFamily="2" charset="0"/>
                        </a:rPr>
                        <a:t>Señalización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780211"/>
                  </a:ext>
                </a:extLst>
              </a:tr>
            </a:tbl>
          </a:graphicData>
        </a:graphic>
      </p:graphicFrame>
      <p:sp>
        <p:nvSpPr>
          <p:cNvPr id="4" name="Elipse 3">
            <a:extLst>
              <a:ext uri="{FF2B5EF4-FFF2-40B4-BE49-F238E27FC236}">
                <a16:creationId xmlns:a16="http://schemas.microsoft.com/office/drawing/2014/main" id="{D40F1BDF-54EB-4D38-AE74-10174960963F}"/>
              </a:ext>
            </a:extLst>
          </p:cNvPr>
          <p:cNvSpPr>
            <a:spLocks noChangeAspect="1"/>
          </p:cNvSpPr>
          <p:nvPr/>
        </p:nvSpPr>
        <p:spPr>
          <a:xfrm>
            <a:off x="5640882" y="1843408"/>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6" name="Elipse 155">
            <a:extLst>
              <a:ext uri="{FF2B5EF4-FFF2-40B4-BE49-F238E27FC236}">
                <a16:creationId xmlns:a16="http://schemas.microsoft.com/office/drawing/2014/main" id="{258365D1-A100-4C8B-8DA4-44F1B2984E6A}"/>
              </a:ext>
            </a:extLst>
          </p:cNvPr>
          <p:cNvSpPr>
            <a:spLocks noChangeAspect="1"/>
          </p:cNvSpPr>
          <p:nvPr/>
        </p:nvSpPr>
        <p:spPr>
          <a:xfrm>
            <a:off x="5640882" y="2326413"/>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7" name="Elipse 156">
            <a:extLst>
              <a:ext uri="{FF2B5EF4-FFF2-40B4-BE49-F238E27FC236}">
                <a16:creationId xmlns:a16="http://schemas.microsoft.com/office/drawing/2014/main" id="{D60E2B4F-2E7F-4A9E-BE89-D257C12EC640}"/>
              </a:ext>
            </a:extLst>
          </p:cNvPr>
          <p:cNvSpPr>
            <a:spLocks noChangeAspect="1"/>
          </p:cNvSpPr>
          <p:nvPr/>
        </p:nvSpPr>
        <p:spPr>
          <a:xfrm>
            <a:off x="5640882" y="2753998"/>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8" name="Elipse 157">
            <a:extLst>
              <a:ext uri="{FF2B5EF4-FFF2-40B4-BE49-F238E27FC236}">
                <a16:creationId xmlns:a16="http://schemas.microsoft.com/office/drawing/2014/main" id="{CB710766-657F-47CB-B79E-8B48A3B0491F}"/>
              </a:ext>
            </a:extLst>
          </p:cNvPr>
          <p:cNvSpPr>
            <a:spLocks noChangeAspect="1"/>
          </p:cNvSpPr>
          <p:nvPr/>
        </p:nvSpPr>
        <p:spPr>
          <a:xfrm>
            <a:off x="5640882" y="3209293"/>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Elipse 158">
            <a:extLst>
              <a:ext uri="{FF2B5EF4-FFF2-40B4-BE49-F238E27FC236}">
                <a16:creationId xmlns:a16="http://schemas.microsoft.com/office/drawing/2014/main" id="{5DD7BEEC-5299-41B0-B9C8-36BDCF0CC42A}"/>
              </a:ext>
            </a:extLst>
          </p:cNvPr>
          <p:cNvSpPr>
            <a:spLocks noChangeAspect="1"/>
          </p:cNvSpPr>
          <p:nvPr/>
        </p:nvSpPr>
        <p:spPr>
          <a:xfrm>
            <a:off x="5640882" y="366459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0" name="Elipse 159">
            <a:extLst>
              <a:ext uri="{FF2B5EF4-FFF2-40B4-BE49-F238E27FC236}">
                <a16:creationId xmlns:a16="http://schemas.microsoft.com/office/drawing/2014/main" id="{3B5B4836-2AAC-43D7-92E5-CD8807CB1ADA}"/>
              </a:ext>
            </a:extLst>
          </p:cNvPr>
          <p:cNvSpPr>
            <a:spLocks noChangeAspect="1"/>
          </p:cNvSpPr>
          <p:nvPr/>
        </p:nvSpPr>
        <p:spPr>
          <a:xfrm>
            <a:off x="5640882" y="4119888"/>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1" name="Elipse 160">
            <a:extLst>
              <a:ext uri="{FF2B5EF4-FFF2-40B4-BE49-F238E27FC236}">
                <a16:creationId xmlns:a16="http://schemas.microsoft.com/office/drawing/2014/main" id="{B5A7934A-1ED9-41BA-9337-2CADE107B9E9}"/>
              </a:ext>
            </a:extLst>
          </p:cNvPr>
          <p:cNvSpPr>
            <a:spLocks noChangeAspect="1"/>
          </p:cNvSpPr>
          <p:nvPr/>
        </p:nvSpPr>
        <p:spPr>
          <a:xfrm>
            <a:off x="5640882" y="4575983"/>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2" name="Elipse 161">
            <a:extLst>
              <a:ext uri="{FF2B5EF4-FFF2-40B4-BE49-F238E27FC236}">
                <a16:creationId xmlns:a16="http://schemas.microsoft.com/office/drawing/2014/main" id="{F634422B-C9D3-4897-B8CA-53D1D8C7828E}"/>
              </a:ext>
            </a:extLst>
          </p:cNvPr>
          <p:cNvSpPr>
            <a:spLocks noChangeAspect="1"/>
          </p:cNvSpPr>
          <p:nvPr/>
        </p:nvSpPr>
        <p:spPr>
          <a:xfrm>
            <a:off x="5640882" y="5057998"/>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3" name="Elipse 162">
            <a:extLst>
              <a:ext uri="{FF2B5EF4-FFF2-40B4-BE49-F238E27FC236}">
                <a16:creationId xmlns:a16="http://schemas.microsoft.com/office/drawing/2014/main" id="{716F42A2-EB2A-4EFD-835E-54B8980DA167}"/>
              </a:ext>
            </a:extLst>
          </p:cNvPr>
          <p:cNvSpPr>
            <a:spLocks noChangeAspect="1"/>
          </p:cNvSpPr>
          <p:nvPr/>
        </p:nvSpPr>
        <p:spPr>
          <a:xfrm>
            <a:off x="5648611" y="549858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6" name="Elipse 165">
            <a:extLst>
              <a:ext uri="{FF2B5EF4-FFF2-40B4-BE49-F238E27FC236}">
                <a16:creationId xmlns:a16="http://schemas.microsoft.com/office/drawing/2014/main" id="{6E7C0A4C-5D96-4439-B0D0-5502C1925580}"/>
              </a:ext>
            </a:extLst>
          </p:cNvPr>
          <p:cNvSpPr>
            <a:spLocks noChangeAspect="1"/>
          </p:cNvSpPr>
          <p:nvPr/>
        </p:nvSpPr>
        <p:spPr>
          <a:xfrm>
            <a:off x="5640882" y="5963210"/>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Elipse 24">
            <a:extLst>
              <a:ext uri="{FF2B5EF4-FFF2-40B4-BE49-F238E27FC236}">
                <a16:creationId xmlns:a16="http://schemas.microsoft.com/office/drawing/2014/main" id="{1034077D-31C8-469C-84A7-E7D1293AC3FE}"/>
              </a:ext>
            </a:extLst>
          </p:cNvPr>
          <p:cNvSpPr>
            <a:spLocks noChangeAspect="1"/>
          </p:cNvSpPr>
          <p:nvPr/>
        </p:nvSpPr>
        <p:spPr>
          <a:xfrm>
            <a:off x="6511370" y="1843408"/>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Elipse 25">
            <a:extLst>
              <a:ext uri="{FF2B5EF4-FFF2-40B4-BE49-F238E27FC236}">
                <a16:creationId xmlns:a16="http://schemas.microsoft.com/office/drawing/2014/main" id="{91907665-2237-4774-8E96-B3A36369A7C3}"/>
              </a:ext>
            </a:extLst>
          </p:cNvPr>
          <p:cNvSpPr>
            <a:spLocks noChangeAspect="1"/>
          </p:cNvSpPr>
          <p:nvPr/>
        </p:nvSpPr>
        <p:spPr>
          <a:xfrm>
            <a:off x="6511370" y="2326413"/>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a:extLst>
              <a:ext uri="{FF2B5EF4-FFF2-40B4-BE49-F238E27FC236}">
                <a16:creationId xmlns:a16="http://schemas.microsoft.com/office/drawing/2014/main" id="{917E5CB8-DB84-4D3A-B397-2105DE402458}"/>
              </a:ext>
            </a:extLst>
          </p:cNvPr>
          <p:cNvSpPr>
            <a:spLocks noChangeAspect="1"/>
          </p:cNvSpPr>
          <p:nvPr/>
        </p:nvSpPr>
        <p:spPr>
          <a:xfrm>
            <a:off x="6511370" y="2753998"/>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Elipse 27">
            <a:extLst>
              <a:ext uri="{FF2B5EF4-FFF2-40B4-BE49-F238E27FC236}">
                <a16:creationId xmlns:a16="http://schemas.microsoft.com/office/drawing/2014/main" id="{AA7CFBA8-62C4-4BEC-A1BC-3A8CEA44E014}"/>
              </a:ext>
            </a:extLst>
          </p:cNvPr>
          <p:cNvSpPr>
            <a:spLocks noChangeAspect="1"/>
          </p:cNvSpPr>
          <p:nvPr/>
        </p:nvSpPr>
        <p:spPr>
          <a:xfrm>
            <a:off x="6511370" y="3209293"/>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Elipse 28">
            <a:extLst>
              <a:ext uri="{FF2B5EF4-FFF2-40B4-BE49-F238E27FC236}">
                <a16:creationId xmlns:a16="http://schemas.microsoft.com/office/drawing/2014/main" id="{4FE2A14B-F48E-4FE0-912E-345A346D0FEF}"/>
              </a:ext>
            </a:extLst>
          </p:cNvPr>
          <p:cNvSpPr>
            <a:spLocks noChangeAspect="1"/>
          </p:cNvSpPr>
          <p:nvPr/>
        </p:nvSpPr>
        <p:spPr>
          <a:xfrm>
            <a:off x="6511370" y="3664590"/>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Elipse 29">
            <a:extLst>
              <a:ext uri="{FF2B5EF4-FFF2-40B4-BE49-F238E27FC236}">
                <a16:creationId xmlns:a16="http://schemas.microsoft.com/office/drawing/2014/main" id="{1FEE3760-0978-45C6-9B65-4B0B67CDD01B}"/>
              </a:ext>
            </a:extLst>
          </p:cNvPr>
          <p:cNvSpPr>
            <a:spLocks noChangeAspect="1"/>
          </p:cNvSpPr>
          <p:nvPr/>
        </p:nvSpPr>
        <p:spPr>
          <a:xfrm>
            <a:off x="6511370" y="4119888"/>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Elipse 30">
            <a:extLst>
              <a:ext uri="{FF2B5EF4-FFF2-40B4-BE49-F238E27FC236}">
                <a16:creationId xmlns:a16="http://schemas.microsoft.com/office/drawing/2014/main" id="{0A12E6B8-98CC-4E3C-AB56-0143F5BA17E3}"/>
              </a:ext>
            </a:extLst>
          </p:cNvPr>
          <p:cNvSpPr>
            <a:spLocks noChangeAspect="1"/>
          </p:cNvSpPr>
          <p:nvPr/>
        </p:nvSpPr>
        <p:spPr>
          <a:xfrm>
            <a:off x="6511370" y="4575983"/>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31">
            <a:extLst>
              <a:ext uri="{FF2B5EF4-FFF2-40B4-BE49-F238E27FC236}">
                <a16:creationId xmlns:a16="http://schemas.microsoft.com/office/drawing/2014/main" id="{98F428BF-E552-464E-8683-58428FDDDCB9}"/>
              </a:ext>
            </a:extLst>
          </p:cNvPr>
          <p:cNvSpPr>
            <a:spLocks noChangeAspect="1"/>
          </p:cNvSpPr>
          <p:nvPr/>
        </p:nvSpPr>
        <p:spPr>
          <a:xfrm>
            <a:off x="6511370" y="5057998"/>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32">
            <a:extLst>
              <a:ext uri="{FF2B5EF4-FFF2-40B4-BE49-F238E27FC236}">
                <a16:creationId xmlns:a16="http://schemas.microsoft.com/office/drawing/2014/main" id="{7EBB4FFD-428E-4D3E-91F1-5EF919882384}"/>
              </a:ext>
            </a:extLst>
          </p:cNvPr>
          <p:cNvSpPr>
            <a:spLocks noChangeAspect="1"/>
          </p:cNvSpPr>
          <p:nvPr/>
        </p:nvSpPr>
        <p:spPr>
          <a:xfrm>
            <a:off x="6519099" y="549858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Elipse 35">
            <a:extLst>
              <a:ext uri="{FF2B5EF4-FFF2-40B4-BE49-F238E27FC236}">
                <a16:creationId xmlns:a16="http://schemas.microsoft.com/office/drawing/2014/main" id="{647A853A-E87D-42A4-A591-142F99AF6B40}"/>
              </a:ext>
            </a:extLst>
          </p:cNvPr>
          <p:cNvSpPr>
            <a:spLocks noChangeAspect="1"/>
          </p:cNvSpPr>
          <p:nvPr/>
        </p:nvSpPr>
        <p:spPr>
          <a:xfrm>
            <a:off x="7486305" y="1843408"/>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Elipse 36">
            <a:extLst>
              <a:ext uri="{FF2B5EF4-FFF2-40B4-BE49-F238E27FC236}">
                <a16:creationId xmlns:a16="http://schemas.microsoft.com/office/drawing/2014/main" id="{254E828C-1D54-49F6-B875-B11E12720D1D}"/>
              </a:ext>
            </a:extLst>
          </p:cNvPr>
          <p:cNvSpPr>
            <a:spLocks noChangeAspect="1"/>
          </p:cNvSpPr>
          <p:nvPr/>
        </p:nvSpPr>
        <p:spPr>
          <a:xfrm>
            <a:off x="7486305" y="2326413"/>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Elipse 37">
            <a:extLst>
              <a:ext uri="{FF2B5EF4-FFF2-40B4-BE49-F238E27FC236}">
                <a16:creationId xmlns:a16="http://schemas.microsoft.com/office/drawing/2014/main" id="{08377D99-6BD3-4941-B688-62B0187D5157}"/>
              </a:ext>
            </a:extLst>
          </p:cNvPr>
          <p:cNvSpPr>
            <a:spLocks noChangeAspect="1"/>
          </p:cNvSpPr>
          <p:nvPr/>
        </p:nvSpPr>
        <p:spPr>
          <a:xfrm>
            <a:off x="7486305" y="2753998"/>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Elipse 38">
            <a:extLst>
              <a:ext uri="{FF2B5EF4-FFF2-40B4-BE49-F238E27FC236}">
                <a16:creationId xmlns:a16="http://schemas.microsoft.com/office/drawing/2014/main" id="{E5A53436-E785-4BDE-BFA7-61FB6C59DE3A}"/>
              </a:ext>
            </a:extLst>
          </p:cNvPr>
          <p:cNvSpPr>
            <a:spLocks noChangeAspect="1"/>
          </p:cNvSpPr>
          <p:nvPr/>
        </p:nvSpPr>
        <p:spPr>
          <a:xfrm>
            <a:off x="7486305" y="3209293"/>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Elipse 40">
            <a:extLst>
              <a:ext uri="{FF2B5EF4-FFF2-40B4-BE49-F238E27FC236}">
                <a16:creationId xmlns:a16="http://schemas.microsoft.com/office/drawing/2014/main" id="{79EC777B-491A-4E69-9C15-7E89D064A8F4}"/>
              </a:ext>
            </a:extLst>
          </p:cNvPr>
          <p:cNvSpPr>
            <a:spLocks noChangeAspect="1"/>
          </p:cNvSpPr>
          <p:nvPr/>
        </p:nvSpPr>
        <p:spPr>
          <a:xfrm>
            <a:off x="7486305" y="366459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5" name="Elipse 194">
            <a:extLst>
              <a:ext uri="{FF2B5EF4-FFF2-40B4-BE49-F238E27FC236}">
                <a16:creationId xmlns:a16="http://schemas.microsoft.com/office/drawing/2014/main" id="{9D164085-B8AB-4E87-9632-1B9361F7733C}"/>
              </a:ext>
            </a:extLst>
          </p:cNvPr>
          <p:cNvSpPr>
            <a:spLocks noChangeAspect="1"/>
          </p:cNvSpPr>
          <p:nvPr/>
        </p:nvSpPr>
        <p:spPr>
          <a:xfrm>
            <a:off x="7486305" y="4119888"/>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7" name="Elipse 196">
            <a:extLst>
              <a:ext uri="{FF2B5EF4-FFF2-40B4-BE49-F238E27FC236}">
                <a16:creationId xmlns:a16="http://schemas.microsoft.com/office/drawing/2014/main" id="{BBB675D4-6480-4931-B90C-DC6008E5950D}"/>
              </a:ext>
            </a:extLst>
          </p:cNvPr>
          <p:cNvSpPr>
            <a:spLocks noChangeAspect="1"/>
          </p:cNvSpPr>
          <p:nvPr/>
        </p:nvSpPr>
        <p:spPr>
          <a:xfrm>
            <a:off x="7486305" y="4575983"/>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9" name="Elipse 198">
            <a:extLst>
              <a:ext uri="{FF2B5EF4-FFF2-40B4-BE49-F238E27FC236}">
                <a16:creationId xmlns:a16="http://schemas.microsoft.com/office/drawing/2014/main" id="{299C8844-D77B-4E03-9255-F1208DF25723}"/>
              </a:ext>
            </a:extLst>
          </p:cNvPr>
          <p:cNvSpPr>
            <a:spLocks noChangeAspect="1"/>
          </p:cNvSpPr>
          <p:nvPr/>
        </p:nvSpPr>
        <p:spPr>
          <a:xfrm>
            <a:off x="7486305" y="5057998"/>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Elipse 200">
            <a:extLst>
              <a:ext uri="{FF2B5EF4-FFF2-40B4-BE49-F238E27FC236}">
                <a16:creationId xmlns:a16="http://schemas.microsoft.com/office/drawing/2014/main" id="{79EA8799-2452-4A18-8118-E95D4FAD4301}"/>
              </a:ext>
            </a:extLst>
          </p:cNvPr>
          <p:cNvSpPr>
            <a:spLocks noChangeAspect="1"/>
          </p:cNvSpPr>
          <p:nvPr/>
        </p:nvSpPr>
        <p:spPr>
          <a:xfrm>
            <a:off x="7494034" y="549858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5" name="Elipse 204">
            <a:extLst>
              <a:ext uri="{FF2B5EF4-FFF2-40B4-BE49-F238E27FC236}">
                <a16:creationId xmlns:a16="http://schemas.microsoft.com/office/drawing/2014/main" id="{83D58BCF-3E7E-4874-8666-E3F55B83F553}"/>
              </a:ext>
            </a:extLst>
          </p:cNvPr>
          <p:cNvSpPr>
            <a:spLocks noChangeAspect="1"/>
          </p:cNvSpPr>
          <p:nvPr/>
        </p:nvSpPr>
        <p:spPr>
          <a:xfrm>
            <a:off x="7486305" y="596321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Elipse 206">
            <a:extLst>
              <a:ext uri="{FF2B5EF4-FFF2-40B4-BE49-F238E27FC236}">
                <a16:creationId xmlns:a16="http://schemas.microsoft.com/office/drawing/2014/main" id="{71B359AB-E831-4CC1-8B64-15B9A3B6F37B}"/>
              </a:ext>
            </a:extLst>
          </p:cNvPr>
          <p:cNvSpPr>
            <a:spLocks noChangeAspect="1"/>
          </p:cNvSpPr>
          <p:nvPr/>
        </p:nvSpPr>
        <p:spPr>
          <a:xfrm>
            <a:off x="8447385" y="1843408"/>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9" name="Elipse 208">
            <a:extLst>
              <a:ext uri="{FF2B5EF4-FFF2-40B4-BE49-F238E27FC236}">
                <a16:creationId xmlns:a16="http://schemas.microsoft.com/office/drawing/2014/main" id="{832FE2AB-9738-41F1-AF78-F75A89A97CC5}"/>
              </a:ext>
            </a:extLst>
          </p:cNvPr>
          <p:cNvSpPr>
            <a:spLocks noChangeAspect="1"/>
          </p:cNvSpPr>
          <p:nvPr/>
        </p:nvSpPr>
        <p:spPr>
          <a:xfrm>
            <a:off x="8447385" y="2326413"/>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Elipse 210">
            <a:extLst>
              <a:ext uri="{FF2B5EF4-FFF2-40B4-BE49-F238E27FC236}">
                <a16:creationId xmlns:a16="http://schemas.microsoft.com/office/drawing/2014/main" id="{792C76F8-A68E-40F3-A963-3A8989CC3077}"/>
              </a:ext>
            </a:extLst>
          </p:cNvPr>
          <p:cNvSpPr>
            <a:spLocks noChangeAspect="1"/>
          </p:cNvSpPr>
          <p:nvPr/>
        </p:nvSpPr>
        <p:spPr>
          <a:xfrm>
            <a:off x="8447385" y="2753998"/>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3" name="Elipse 212">
            <a:extLst>
              <a:ext uri="{FF2B5EF4-FFF2-40B4-BE49-F238E27FC236}">
                <a16:creationId xmlns:a16="http://schemas.microsoft.com/office/drawing/2014/main" id="{F8A1C1DC-CBB2-4E9C-BEE1-3A5908E1D3DD}"/>
              </a:ext>
            </a:extLst>
          </p:cNvPr>
          <p:cNvSpPr>
            <a:spLocks noChangeAspect="1"/>
          </p:cNvSpPr>
          <p:nvPr/>
        </p:nvSpPr>
        <p:spPr>
          <a:xfrm>
            <a:off x="8447385" y="3209293"/>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5" name="Elipse 214">
            <a:extLst>
              <a:ext uri="{FF2B5EF4-FFF2-40B4-BE49-F238E27FC236}">
                <a16:creationId xmlns:a16="http://schemas.microsoft.com/office/drawing/2014/main" id="{86ED13D7-1ED1-4D87-B906-76D6C0E0BA05}"/>
              </a:ext>
            </a:extLst>
          </p:cNvPr>
          <p:cNvSpPr>
            <a:spLocks noChangeAspect="1"/>
          </p:cNvSpPr>
          <p:nvPr/>
        </p:nvSpPr>
        <p:spPr>
          <a:xfrm>
            <a:off x="8461240" y="3664590"/>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7" name="Elipse 216">
            <a:extLst>
              <a:ext uri="{FF2B5EF4-FFF2-40B4-BE49-F238E27FC236}">
                <a16:creationId xmlns:a16="http://schemas.microsoft.com/office/drawing/2014/main" id="{B9FE5B4B-0AA8-404F-998F-B544048DCB8B}"/>
              </a:ext>
            </a:extLst>
          </p:cNvPr>
          <p:cNvSpPr>
            <a:spLocks noChangeAspect="1"/>
          </p:cNvSpPr>
          <p:nvPr/>
        </p:nvSpPr>
        <p:spPr>
          <a:xfrm>
            <a:off x="8447385" y="4119888"/>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9" name="Elipse 218">
            <a:extLst>
              <a:ext uri="{FF2B5EF4-FFF2-40B4-BE49-F238E27FC236}">
                <a16:creationId xmlns:a16="http://schemas.microsoft.com/office/drawing/2014/main" id="{73CFF8DE-6107-4D92-B16F-1431C46130A7}"/>
              </a:ext>
            </a:extLst>
          </p:cNvPr>
          <p:cNvSpPr>
            <a:spLocks noChangeAspect="1"/>
          </p:cNvSpPr>
          <p:nvPr/>
        </p:nvSpPr>
        <p:spPr>
          <a:xfrm>
            <a:off x="8447385" y="4575983"/>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1" name="Elipse 220">
            <a:extLst>
              <a:ext uri="{FF2B5EF4-FFF2-40B4-BE49-F238E27FC236}">
                <a16:creationId xmlns:a16="http://schemas.microsoft.com/office/drawing/2014/main" id="{77EBB58B-8136-4828-BBFB-39F7CAB73F7C}"/>
              </a:ext>
            </a:extLst>
          </p:cNvPr>
          <p:cNvSpPr>
            <a:spLocks noChangeAspect="1"/>
          </p:cNvSpPr>
          <p:nvPr/>
        </p:nvSpPr>
        <p:spPr>
          <a:xfrm>
            <a:off x="8447385" y="5057998"/>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3" name="Elipse 222">
            <a:extLst>
              <a:ext uri="{FF2B5EF4-FFF2-40B4-BE49-F238E27FC236}">
                <a16:creationId xmlns:a16="http://schemas.microsoft.com/office/drawing/2014/main" id="{05608791-7546-41C8-86A9-1BE904A4254A}"/>
              </a:ext>
            </a:extLst>
          </p:cNvPr>
          <p:cNvSpPr>
            <a:spLocks noChangeAspect="1"/>
          </p:cNvSpPr>
          <p:nvPr/>
        </p:nvSpPr>
        <p:spPr>
          <a:xfrm>
            <a:off x="8455114" y="5498580"/>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7" name="Elipse 226">
            <a:extLst>
              <a:ext uri="{FF2B5EF4-FFF2-40B4-BE49-F238E27FC236}">
                <a16:creationId xmlns:a16="http://schemas.microsoft.com/office/drawing/2014/main" id="{443E5939-B704-4846-B007-83EDF4227C8C}"/>
              </a:ext>
            </a:extLst>
          </p:cNvPr>
          <p:cNvSpPr>
            <a:spLocks noChangeAspect="1"/>
          </p:cNvSpPr>
          <p:nvPr/>
        </p:nvSpPr>
        <p:spPr>
          <a:xfrm>
            <a:off x="8447385" y="596321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62" name="Imagen 261">
            <a:extLst>
              <a:ext uri="{FF2B5EF4-FFF2-40B4-BE49-F238E27FC236}">
                <a16:creationId xmlns:a16="http://schemas.microsoft.com/office/drawing/2014/main" id="{A3DB7AC3-337D-461E-A8A5-1468E6C11D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811" y="1147041"/>
            <a:ext cx="368640" cy="230400"/>
          </a:xfrm>
          <a:prstGeom prst="rect">
            <a:avLst/>
          </a:prstGeom>
        </p:spPr>
      </p:pic>
      <p:pic>
        <p:nvPicPr>
          <p:cNvPr id="264" name="Imagen 263">
            <a:extLst>
              <a:ext uri="{FF2B5EF4-FFF2-40B4-BE49-F238E27FC236}">
                <a16:creationId xmlns:a16="http://schemas.microsoft.com/office/drawing/2014/main" id="{1F85F484-C3EA-41D4-A91D-29062E9998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3532" y="1141303"/>
            <a:ext cx="368640" cy="230400"/>
          </a:xfrm>
          <a:prstGeom prst="rect">
            <a:avLst/>
          </a:prstGeom>
        </p:spPr>
      </p:pic>
      <p:pic>
        <p:nvPicPr>
          <p:cNvPr id="270" name="Imagen 269">
            <a:extLst>
              <a:ext uri="{FF2B5EF4-FFF2-40B4-BE49-F238E27FC236}">
                <a16:creationId xmlns:a16="http://schemas.microsoft.com/office/drawing/2014/main" id="{891611CA-BA45-4AD1-AC5F-31D0044A41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3388" y="1140803"/>
            <a:ext cx="368640" cy="230400"/>
          </a:xfrm>
          <a:prstGeom prst="rect">
            <a:avLst/>
          </a:prstGeom>
        </p:spPr>
      </p:pic>
      <p:pic>
        <p:nvPicPr>
          <p:cNvPr id="272" name="Imagen 271">
            <a:extLst>
              <a:ext uri="{FF2B5EF4-FFF2-40B4-BE49-F238E27FC236}">
                <a16:creationId xmlns:a16="http://schemas.microsoft.com/office/drawing/2014/main" id="{A085F2AE-1DB3-4BEF-B034-C308BBAE69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0235" y="1140803"/>
            <a:ext cx="367952" cy="230400"/>
          </a:xfrm>
          <a:prstGeom prst="rect">
            <a:avLst/>
          </a:prstGeom>
        </p:spPr>
      </p:pic>
      <p:pic>
        <p:nvPicPr>
          <p:cNvPr id="2" name="Imagen 1">
            <a:extLst>
              <a:ext uri="{FF2B5EF4-FFF2-40B4-BE49-F238E27FC236}">
                <a16:creationId xmlns:a16="http://schemas.microsoft.com/office/drawing/2014/main" id="{306D31F2-CE78-4A06-B4E6-724325FAD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70012" y="1125503"/>
            <a:ext cx="407236" cy="254998"/>
          </a:xfrm>
          <a:prstGeom prst="rect">
            <a:avLst/>
          </a:prstGeom>
        </p:spPr>
      </p:pic>
      <p:pic>
        <p:nvPicPr>
          <p:cNvPr id="3" name="Imagen 2">
            <a:extLst>
              <a:ext uri="{FF2B5EF4-FFF2-40B4-BE49-F238E27FC236}">
                <a16:creationId xmlns:a16="http://schemas.microsoft.com/office/drawing/2014/main" id="{3C280674-8866-4F44-9B11-492D1ED28C3E}"/>
              </a:ext>
            </a:extLst>
          </p:cNvPr>
          <p:cNvPicPr>
            <a:picLocks noChangeAspect="1"/>
          </p:cNvPicPr>
          <p:nvPr/>
        </p:nvPicPr>
        <p:blipFill>
          <a:blip r:embed="rId11"/>
          <a:stretch>
            <a:fillRect/>
          </a:stretch>
        </p:blipFill>
        <p:spPr>
          <a:xfrm>
            <a:off x="11064212" y="1135257"/>
            <a:ext cx="530839" cy="297591"/>
          </a:xfrm>
          <a:prstGeom prst="rect">
            <a:avLst/>
          </a:prstGeom>
        </p:spPr>
      </p:pic>
      <p:sp>
        <p:nvSpPr>
          <p:cNvPr id="5" name="Elipse 4">
            <a:extLst>
              <a:ext uri="{FF2B5EF4-FFF2-40B4-BE49-F238E27FC236}">
                <a16:creationId xmlns:a16="http://schemas.microsoft.com/office/drawing/2014/main" id="{4C89327E-C04A-4B6F-A6EC-B5C25587A61A}"/>
              </a:ext>
            </a:extLst>
          </p:cNvPr>
          <p:cNvSpPr>
            <a:spLocks noChangeAspect="1"/>
          </p:cNvSpPr>
          <p:nvPr/>
        </p:nvSpPr>
        <p:spPr>
          <a:xfrm>
            <a:off x="10258835" y="1840973"/>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a:extLst>
              <a:ext uri="{FF2B5EF4-FFF2-40B4-BE49-F238E27FC236}">
                <a16:creationId xmlns:a16="http://schemas.microsoft.com/office/drawing/2014/main" id="{9FC225B2-EB20-4D5D-9BB2-821F06BAA494}"/>
              </a:ext>
            </a:extLst>
          </p:cNvPr>
          <p:cNvSpPr>
            <a:spLocks noChangeAspect="1"/>
          </p:cNvSpPr>
          <p:nvPr/>
        </p:nvSpPr>
        <p:spPr>
          <a:xfrm>
            <a:off x="10244561" y="596846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DAF777D3-52D2-48C9-9D27-D866F1C32AA8}"/>
              </a:ext>
            </a:extLst>
          </p:cNvPr>
          <p:cNvSpPr>
            <a:spLocks noChangeAspect="1"/>
          </p:cNvSpPr>
          <p:nvPr/>
        </p:nvSpPr>
        <p:spPr>
          <a:xfrm>
            <a:off x="11237824" y="5970276"/>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96EEE483-2205-4CD0-8157-FAFAC5D10E15}"/>
              </a:ext>
            </a:extLst>
          </p:cNvPr>
          <p:cNvSpPr>
            <a:spLocks noChangeAspect="1"/>
          </p:cNvSpPr>
          <p:nvPr/>
        </p:nvSpPr>
        <p:spPr>
          <a:xfrm>
            <a:off x="10266557" y="4575076"/>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a:extLst>
              <a:ext uri="{FF2B5EF4-FFF2-40B4-BE49-F238E27FC236}">
                <a16:creationId xmlns:a16="http://schemas.microsoft.com/office/drawing/2014/main" id="{C3F8005A-41AC-48F4-A188-091FB645C414}"/>
              </a:ext>
            </a:extLst>
          </p:cNvPr>
          <p:cNvSpPr>
            <a:spLocks noChangeAspect="1"/>
          </p:cNvSpPr>
          <p:nvPr/>
        </p:nvSpPr>
        <p:spPr>
          <a:xfrm>
            <a:off x="10252180" y="2333868"/>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Elipse 12">
            <a:extLst>
              <a:ext uri="{FF2B5EF4-FFF2-40B4-BE49-F238E27FC236}">
                <a16:creationId xmlns:a16="http://schemas.microsoft.com/office/drawing/2014/main" id="{38E0D9BF-7421-47EA-89BD-A9A1043EE2F4}"/>
              </a:ext>
            </a:extLst>
          </p:cNvPr>
          <p:cNvSpPr>
            <a:spLocks noChangeAspect="1"/>
          </p:cNvSpPr>
          <p:nvPr/>
        </p:nvSpPr>
        <p:spPr>
          <a:xfrm>
            <a:off x="10266557" y="3662081"/>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Elipse 13">
            <a:extLst>
              <a:ext uri="{FF2B5EF4-FFF2-40B4-BE49-F238E27FC236}">
                <a16:creationId xmlns:a16="http://schemas.microsoft.com/office/drawing/2014/main" id="{C9044885-51B3-491D-8D64-A79F31EFBA59}"/>
              </a:ext>
            </a:extLst>
          </p:cNvPr>
          <p:cNvSpPr>
            <a:spLocks noChangeAspect="1"/>
          </p:cNvSpPr>
          <p:nvPr/>
        </p:nvSpPr>
        <p:spPr>
          <a:xfrm>
            <a:off x="10252180" y="5064246"/>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Elipse 14">
            <a:extLst>
              <a:ext uri="{FF2B5EF4-FFF2-40B4-BE49-F238E27FC236}">
                <a16:creationId xmlns:a16="http://schemas.microsoft.com/office/drawing/2014/main" id="{1B85E207-1D48-4B91-BD33-DC427798FC50}"/>
              </a:ext>
            </a:extLst>
          </p:cNvPr>
          <p:cNvSpPr>
            <a:spLocks noChangeAspect="1"/>
          </p:cNvSpPr>
          <p:nvPr/>
        </p:nvSpPr>
        <p:spPr>
          <a:xfrm>
            <a:off x="10276744" y="5505072"/>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Elipse 15">
            <a:extLst>
              <a:ext uri="{FF2B5EF4-FFF2-40B4-BE49-F238E27FC236}">
                <a16:creationId xmlns:a16="http://schemas.microsoft.com/office/drawing/2014/main" id="{E57B8ABA-1D79-4FF7-90D2-B990DDE19281}"/>
              </a:ext>
            </a:extLst>
          </p:cNvPr>
          <p:cNvSpPr>
            <a:spLocks noChangeAspect="1"/>
          </p:cNvSpPr>
          <p:nvPr/>
        </p:nvSpPr>
        <p:spPr>
          <a:xfrm>
            <a:off x="11237824" y="5498580"/>
            <a:ext cx="253652" cy="252000"/>
          </a:xfrm>
          <a:prstGeom prst="ellipse">
            <a:avLst/>
          </a:prstGeom>
          <a:solidFill>
            <a:schemeClr val="accent4">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4">
                  <a:lumMod val="75000"/>
                </a:schemeClr>
              </a:solidFill>
            </a:endParaRPr>
          </a:p>
        </p:txBody>
      </p:sp>
      <p:sp>
        <p:nvSpPr>
          <p:cNvPr id="23" name="Elipse 22">
            <a:extLst>
              <a:ext uri="{FF2B5EF4-FFF2-40B4-BE49-F238E27FC236}">
                <a16:creationId xmlns:a16="http://schemas.microsoft.com/office/drawing/2014/main" id="{A1E4D6DD-BC00-42F3-BF85-9F96F38EF4FB}"/>
              </a:ext>
            </a:extLst>
          </p:cNvPr>
          <p:cNvSpPr>
            <a:spLocks noChangeAspect="1"/>
          </p:cNvSpPr>
          <p:nvPr/>
        </p:nvSpPr>
        <p:spPr>
          <a:xfrm>
            <a:off x="11213459" y="2333716"/>
            <a:ext cx="253652" cy="252000"/>
          </a:xfrm>
          <a:prstGeom prst="ellipse">
            <a:avLst/>
          </a:prstGeom>
          <a:solidFill>
            <a:schemeClr val="accent4">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4">
                  <a:lumMod val="75000"/>
                </a:schemeClr>
              </a:solidFill>
            </a:endParaRPr>
          </a:p>
        </p:txBody>
      </p:sp>
      <p:sp>
        <p:nvSpPr>
          <p:cNvPr id="79" name="Elipse 78">
            <a:extLst>
              <a:ext uri="{FF2B5EF4-FFF2-40B4-BE49-F238E27FC236}">
                <a16:creationId xmlns:a16="http://schemas.microsoft.com/office/drawing/2014/main" id="{935511CC-B7E1-49B8-BC08-F9EDD8EA6C15}"/>
              </a:ext>
            </a:extLst>
          </p:cNvPr>
          <p:cNvSpPr>
            <a:spLocks noChangeAspect="1"/>
          </p:cNvSpPr>
          <p:nvPr/>
        </p:nvSpPr>
        <p:spPr>
          <a:xfrm>
            <a:off x="10253276" y="4115409"/>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0" name="Elipse 79">
            <a:extLst>
              <a:ext uri="{FF2B5EF4-FFF2-40B4-BE49-F238E27FC236}">
                <a16:creationId xmlns:a16="http://schemas.microsoft.com/office/drawing/2014/main" id="{4793AF1E-AD58-4568-A920-ECC67C65C84A}"/>
              </a:ext>
            </a:extLst>
          </p:cNvPr>
          <p:cNvSpPr>
            <a:spLocks noChangeAspect="1"/>
          </p:cNvSpPr>
          <p:nvPr/>
        </p:nvSpPr>
        <p:spPr>
          <a:xfrm>
            <a:off x="10252672" y="2759823"/>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1" name="Elipse 80">
            <a:extLst>
              <a:ext uri="{FF2B5EF4-FFF2-40B4-BE49-F238E27FC236}">
                <a16:creationId xmlns:a16="http://schemas.microsoft.com/office/drawing/2014/main" id="{BFE54DC1-327E-4FC9-959E-89597DC4AC73}"/>
              </a:ext>
            </a:extLst>
          </p:cNvPr>
          <p:cNvSpPr>
            <a:spLocks noChangeAspect="1"/>
          </p:cNvSpPr>
          <p:nvPr/>
        </p:nvSpPr>
        <p:spPr>
          <a:xfrm>
            <a:off x="11218567" y="2759823"/>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AEE91E21-5AA1-4569-B969-9419278A7967}"/>
              </a:ext>
            </a:extLst>
          </p:cNvPr>
          <p:cNvSpPr>
            <a:spLocks noChangeAspect="1"/>
          </p:cNvSpPr>
          <p:nvPr/>
        </p:nvSpPr>
        <p:spPr>
          <a:xfrm>
            <a:off x="11215026" y="3164901"/>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3" name="Elipse 82">
            <a:extLst>
              <a:ext uri="{FF2B5EF4-FFF2-40B4-BE49-F238E27FC236}">
                <a16:creationId xmlns:a16="http://schemas.microsoft.com/office/drawing/2014/main" id="{F9054E05-0312-4C68-9CB0-2125ABDBE336}"/>
              </a:ext>
            </a:extLst>
          </p:cNvPr>
          <p:cNvSpPr>
            <a:spLocks noChangeAspect="1"/>
          </p:cNvSpPr>
          <p:nvPr/>
        </p:nvSpPr>
        <p:spPr>
          <a:xfrm>
            <a:off x="10267049" y="3206566"/>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2" name="Imagen 41">
            <a:extLst>
              <a:ext uri="{FF2B5EF4-FFF2-40B4-BE49-F238E27FC236}">
                <a16:creationId xmlns:a16="http://schemas.microsoft.com/office/drawing/2014/main" id="{59F80D67-53D2-4485-9E73-63AD1B8F6C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49067" y="1173692"/>
            <a:ext cx="414650" cy="259156"/>
          </a:xfrm>
          <a:prstGeom prst="rect">
            <a:avLst/>
          </a:prstGeom>
        </p:spPr>
      </p:pic>
      <p:sp>
        <p:nvSpPr>
          <p:cNvPr id="44" name="Elipse 43">
            <a:extLst>
              <a:ext uri="{FF2B5EF4-FFF2-40B4-BE49-F238E27FC236}">
                <a16:creationId xmlns:a16="http://schemas.microsoft.com/office/drawing/2014/main" id="{6F54A0D0-FD8A-4E46-BBAF-443A1DC496E9}"/>
              </a:ext>
            </a:extLst>
          </p:cNvPr>
          <p:cNvSpPr>
            <a:spLocks noChangeAspect="1"/>
          </p:cNvSpPr>
          <p:nvPr/>
        </p:nvSpPr>
        <p:spPr>
          <a:xfrm>
            <a:off x="3927633" y="1853258"/>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Elipse 45">
            <a:extLst>
              <a:ext uri="{FF2B5EF4-FFF2-40B4-BE49-F238E27FC236}">
                <a16:creationId xmlns:a16="http://schemas.microsoft.com/office/drawing/2014/main" id="{BB64BE78-25FD-4FF1-BA63-1E5247A826B0}"/>
              </a:ext>
            </a:extLst>
          </p:cNvPr>
          <p:cNvSpPr>
            <a:spLocks noChangeAspect="1"/>
          </p:cNvSpPr>
          <p:nvPr/>
        </p:nvSpPr>
        <p:spPr>
          <a:xfrm>
            <a:off x="3926321" y="2333716"/>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18D5D51F-A61E-4B0B-9AAA-8056AC61E22A}"/>
              </a:ext>
            </a:extLst>
          </p:cNvPr>
          <p:cNvSpPr>
            <a:spLocks noChangeAspect="1"/>
          </p:cNvSpPr>
          <p:nvPr/>
        </p:nvSpPr>
        <p:spPr>
          <a:xfrm>
            <a:off x="3927633" y="2785148"/>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4" name="Elipse 53">
            <a:extLst>
              <a:ext uri="{FF2B5EF4-FFF2-40B4-BE49-F238E27FC236}">
                <a16:creationId xmlns:a16="http://schemas.microsoft.com/office/drawing/2014/main" id="{9AC0D930-73C2-44F0-ACA4-97A801534734}"/>
              </a:ext>
            </a:extLst>
          </p:cNvPr>
          <p:cNvSpPr>
            <a:spLocks noChangeAspect="1"/>
          </p:cNvSpPr>
          <p:nvPr/>
        </p:nvSpPr>
        <p:spPr>
          <a:xfrm>
            <a:off x="3926321" y="5057307"/>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6" name="Elipse 55">
            <a:extLst>
              <a:ext uri="{FF2B5EF4-FFF2-40B4-BE49-F238E27FC236}">
                <a16:creationId xmlns:a16="http://schemas.microsoft.com/office/drawing/2014/main" id="{1CA0DF37-F41C-44B3-8280-CD9D21021832}"/>
              </a:ext>
            </a:extLst>
          </p:cNvPr>
          <p:cNvSpPr>
            <a:spLocks noChangeAspect="1"/>
          </p:cNvSpPr>
          <p:nvPr/>
        </p:nvSpPr>
        <p:spPr>
          <a:xfrm>
            <a:off x="3926321" y="4575076"/>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7" name="Elipse 56">
            <a:extLst>
              <a:ext uri="{FF2B5EF4-FFF2-40B4-BE49-F238E27FC236}">
                <a16:creationId xmlns:a16="http://schemas.microsoft.com/office/drawing/2014/main" id="{FE409D93-330C-4DE6-B9AF-1E0823B69724}"/>
              </a:ext>
            </a:extLst>
          </p:cNvPr>
          <p:cNvSpPr>
            <a:spLocks noChangeAspect="1"/>
          </p:cNvSpPr>
          <p:nvPr/>
        </p:nvSpPr>
        <p:spPr>
          <a:xfrm>
            <a:off x="3926321" y="4116849"/>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Elipse 57">
            <a:extLst>
              <a:ext uri="{FF2B5EF4-FFF2-40B4-BE49-F238E27FC236}">
                <a16:creationId xmlns:a16="http://schemas.microsoft.com/office/drawing/2014/main" id="{69D203B5-6C7E-435A-805A-67B2960B9C3A}"/>
              </a:ext>
            </a:extLst>
          </p:cNvPr>
          <p:cNvSpPr>
            <a:spLocks noChangeAspect="1"/>
          </p:cNvSpPr>
          <p:nvPr/>
        </p:nvSpPr>
        <p:spPr>
          <a:xfrm>
            <a:off x="3940028" y="3259957"/>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6" name="Elipse 105">
            <a:extLst>
              <a:ext uri="{FF2B5EF4-FFF2-40B4-BE49-F238E27FC236}">
                <a16:creationId xmlns:a16="http://schemas.microsoft.com/office/drawing/2014/main" id="{4AE1B505-9B11-481E-BC6A-CFFFA32F6A22}"/>
              </a:ext>
            </a:extLst>
          </p:cNvPr>
          <p:cNvSpPr>
            <a:spLocks noChangeAspect="1"/>
          </p:cNvSpPr>
          <p:nvPr/>
        </p:nvSpPr>
        <p:spPr>
          <a:xfrm>
            <a:off x="3949739" y="5505072"/>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Elipse 106">
            <a:extLst>
              <a:ext uri="{FF2B5EF4-FFF2-40B4-BE49-F238E27FC236}">
                <a16:creationId xmlns:a16="http://schemas.microsoft.com/office/drawing/2014/main" id="{41C3B79A-1517-48EB-9A8C-6A0478AB7C6C}"/>
              </a:ext>
            </a:extLst>
          </p:cNvPr>
          <p:cNvSpPr>
            <a:spLocks noChangeAspect="1"/>
          </p:cNvSpPr>
          <p:nvPr/>
        </p:nvSpPr>
        <p:spPr>
          <a:xfrm>
            <a:off x="3926321" y="596321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8" name="Elipse 107">
            <a:extLst>
              <a:ext uri="{FF2B5EF4-FFF2-40B4-BE49-F238E27FC236}">
                <a16:creationId xmlns:a16="http://schemas.microsoft.com/office/drawing/2014/main" id="{3B4BE6C4-656B-449E-A7E3-0F97122DDF9B}"/>
              </a:ext>
            </a:extLst>
          </p:cNvPr>
          <p:cNvSpPr>
            <a:spLocks noChangeAspect="1"/>
          </p:cNvSpPr>
          <p:nvPr/>
        </p:nvSpPr>
        <p:spPr>
          <a:xfrm>
            <a:off x="3926321" y="3664590"/>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0" name="Imagen 89">
            <a:extLst>
              <a:ext uri="{FF2B5EF4-FFF2-40B4-BE49-F238E27FC236}">
                <a16:creationId xmlns:a16="http://schemas.microsoft.com/office/drawing/2014/main" id="{940B60F8-5733-4A0B-AB32-011ED082B9F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0454" y="914960"/>
            <a:ext cx="736576" cy="736576"/>
          </a:xfrm>
          <a:prstGeom prst="rect">
            <a:avLst/>
          </a:prstGeom>
        </p:spPr>
      </p:pic>
      <p:sp>
        <p:nvSpPr>
          <p:cNvPr id="9" name="Rectángulo 8"/>
          <p:cNvSpPr/>
          <p:nvPr/>
        </p:nvSpPr>
        <p:spPr>
          <a:xfrm>
            <a:off x="0" y="6617003"/>
            <a:ext cx="10507973" cy="238527"/>
          </a:xfrm>
          <a:prstGeom prst="rect">
            <a:avLst/>
          </a:prstGeom>
        </p:spPr>
        <p:txBody>
          <a:bodyPr wrap="square">
            <a:spAutoFit/>
          </a:bodyPr>
          <a:lstStyle/>
          <a:p>
            <a:r>
              <a:rPr lang="es-MX" sz="95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Fuente: </a:t>
            </a:r>
            <a:r>
              <a:rPr lang="es-MX" sz="95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Our</a:t>
            </a:r>
            <a:r>
              <a:rPr lang="es-MX" sz="95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95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World</a:t>
            </a:r>
            <a:r>
              <a:rPr lang="es-MX" sz="95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in Data (16 de noviembre de 2020). </a:t>
            </a:r>
            <a:r>
              <a:rPr lang="es-MX" sz="95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Policy</a:t>
            </a:r>
            <a:r>
              <a:rPr lang="es-MX" sz="95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Responses </a:t>
            </a:r>
            <a:r>
              <a:rPr lang="es-MX" sz="95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a:t>
            </a:r>
            <a:r>
              <a:rPr lang="es-MX" sz="95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95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UNESCO (16 de noviembre de 2020). </a:t>
            </a:r>
            <a:r>
              <a:rPr lang="es-MX" sz="95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Covid-19 </a:t>
            </a:r>
            <a:r>
              <a:rPr lang="es-MX" sz="95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Education</a:t>
            </a:r>
            <a:r>
              <a:rPr lang="es-MX" sz="95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a:t>
            </a:r>
            <a:endParaRPr lang="es-MX" sz="950" dirty="0"/>
          </a:p>
        </p:txBody>
      </p:sp>
      <p:sp>
        <p:nvSpPr>
          <p:cNvPr id="91" name="Rectángulo 90"/>
          <p:cNvSpPr/>
          <p:nvPr/>
        </p:nvSpPr>
        <p:spPr>
          <a:xfrm>
            <a:off x="11572414" y="6617003"/>
            <a:ext cx="341760" cy="276999"/>
          </a:xfrm>
          <a:prstGeom prst="rect">
            <a:avLst/>
          </a:prstGeom>
        </p:spPr>
        <p:txBody>
          <a:bodyPr wrap="none">
            <a:spAutoFit/>
          </a:bodyPr>
          <a:lstStyle/>
          <a:p>
            <a:pPr lvl="0" algn="r"/>
            <a:r>
              <a:rPr lang="es-MX" sz="1200" dirty="0">
                <a:solidFill>
                  <a:prstClr val="black">
                    <a:tint val="75000"/>
                  </a:prstClr>
                </a:solidFill>
              </a:rPr>
              <a:t>30</a:t>
            </a:r>
          </a:p>
        </p:txBody>
      </p:sp>
      <p:sp>
        <p:nvSpPr>
          <p:cNvPr id="92" name="Rectángulo 91"/>
          <p:cNvSpPr/>
          <p:nvPr/>
        </p:nvSpPr>
        <p:spPr>
          <a:xfrm>
            <a:off x="1708573" y="3274556"/>
            <a:ext cx="261611" cy="276999"/>
          </a:xfrm>
          <a:prstGeom prst="rect">
            <a:avLst/>
          </a:prstGeom>
        </p:spPr>
        <p:txBody>
          <a:bodyPr wrap="none">
            <a:spAutoFit/>
          </a:bodyPr>
          <a:lstStyle/>
          <a:p>
            <a:pPr lvl="0" algn="r"/>
            <a:r>
              <a:rPr lang="es-MX" sz="1200" dirty="0">
                <a:solidFill>
                  <a:prstClr val="black">
                    <a:tint val="75000"/>
                  </a:prstClr>
                </a:solidFill>
              </a:rPr>
              <a:t>*</a:t>
            </a:r>
          </a:p>
        </p:txBody>
      </p:sp>
      <p:sp>
        <p:nvSpPr>
          <p:cNvPr id="93" name="Rectángulo 92"/>
          <p:cNvSpPr/>
          <p:nvPr/>
        </p:nvSpPr>
        <p:spPr>
          <a:xfrm>
            <a:off x="1493796" y="6153146"/>
            <a:ext cx="261611" cy="276999"/>
          </a:xfrm>
          <a:prstGeom prst="rect">
            <a:avLst/>
          </a:prstGeom>
        </p:spPr>
        <p:txBody>
          <a:bodyPr wrap="none">
            <a:spAutoFit/>
          </a:bodyPr>
          <a:lstStyle/>
          <a:p>
            <a:pPr lvl="0" algn="r"/>
            <a:r>
              <a:rPr lang="es-MX" sz="1200" dirty="0">
                <a:solidFill>
                  <a:prstClr val="black">
                    <a:tint val="75000"/>
                  </a:prstClr>
                </a:solidFill>
              </a:rPr>
              <a:t>*</a:t>
            </a:r>
          </a:p>
        </p:txBody>
      </p:sp>
      <p:cxnSp>
        <p:nvCxnSpPr>
          <p:cNvPr id="94" name="Conector recto 93">
            <a:extLst>
              <a:ext uri="{FF2B5EF4-FFF2-40B4-BE49-F238E27FC236}">
                <a16:creationId xmlns:a16="http://schemas.microsoft.com/office/drawing/2014/main" id="{ABC6F4FA-978E-4BE5-A2F2-F5CF18D72C90}"/>
              </a:ext>
            </a:extLst>
          </p:cNvPr>
          <p:cNvCxnSpPr>
            <a:cxnSpLocks/>
          </p:cNvCxnSpPr>
          <p:nvPr/>
        </p:nvCxnSpPr>
        <p:spPr>
          <a:xfrm flipH="1" flipV="1">
            <a:off x="9478056" y="1246198"/>
            <a:ext cx="43132" cy="5284680"/>
          </a:xfrm>
          <a:prstGeom prst="line">
            <a:avLst/>
          </a:prstGeom>
          <a:ln w="19050" cap="flat" cmpd="sng" algn="ctr">
            <a:solidFill>
              <a:srgbClr val="4472C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Conector recto 95">
            <a:extLst>
              <a:ext uri="{FF2B5EF4-FFF2-40B4-BE49-F238E27FC236}">
                <a16:creationId xmlns:a16="http://schemas.microsoft.com/office/drawing/2014/main" id="{56224925-6846-4554-BEE6-C7BFE0411674}"/>
              </a:ext>
            </a:extLst>
          </p:cNvPr>
          <p:cNvCxnSpPr>
            <a:cxnSpLocks/>
          </p:cNvCxnSpPr>
          <p:nvPr/>
        </p:nvCxnSpPr>
        <p:spPr>
          <a:xfrm flipH="1" flipV="1">
            <a:off x="5035452" y="1174311"/>
            <a:ext cx="43132" cy="5284680"/>
          </a:xfrm>
          <a:prstGeom prst="line">
            <a:avLst/>
          </a:prstGeom>
          <a:ln w="19050" cap="flat" cmpd="sng" algn="ctr">
            <a:solidFill>
              <a:srgbClr val="4472C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ángulo 21">
            <a:extLst>
              <a:ext uri="{FF2B5EF4-FFF2-40B4-BE49-F238E27FC236}">
                <a16:creationId xmlns:a16="http://schemas.microsoft.com/office/drawing/2014/main" id="{B84F5F78-FE6A-478D-A953-F800E7E858AA}"/>
              </a:ext>
            </a:extLst>
          </p:cNvPr>
          <p:cNvSpPr/>
          <p:nvPr/>
        </p:nvSpPr>
        <p:spPr>
          <a:xfrm>
            <a:off x="2179013" y="841920"/>
            <a:ext cx="1520365" cy="461665"/>
          </a:xfrm>
          <a:prstGeom prst="rect">
            <a:avLst/>
          </a:prstGeom>
        </p:spPr>
        <p:txBody>
          <a:bodyPr wrap="square">
            <a:spAutoFit/>
          </a:bodyPr>
          <a:lstStyle/>
          <a:p>
            <a:pPr lvl="0"/>
            <a:r>
              <a:rPr lang="es-MX" sz="1200" dirty="0">
                <a:solidFill>
                  <a:prstClr val="black">
                    <a:tint val="75000"/>
                  </a:prstClr>
                </a:solidFill>
              </a:rPr>
              <a:t>Población Escolar:</a:t>
            </a:r>
          </a:p>
          <a:p>
            <a:pPr lvl="0"/>
            <a:r>
              <a:rPr lang="es-MX" sz="1200" dirty="0">
                <a:solidFill>
                  <a:prstClr val="black">
                    <a:tint val="75000"/>
                  </a:prstClr>
                </a:solidFill>
              </a:rPr>
              <a:t>Banco Mundial, 2020</a:t>
            </a:r>
          </a:p>
        </p:txBody>
      </p:sp>
      <p:sp>
        <p:nvSpPr>
          <p:cNvPr id="34" name="Rectángulo 33">
            <a:extLst>
              <a:ext uri="{FF2B5EF4-FFF2-40B4-BE49-F238E27FC236}">
                <a16:creationId xmlns:a16="http://schemas.microsoft.com/office/drawing/2014/main" id="{47FC281A-1498-4B2D-8A4D-9783716C8FDD}"/>
              </a:ext>
            </a:extLst>
          </p:cNvPr>
          <p:cNvSpPr/>
          <p:nvPr/>
        </p:nvSpPr>
        <p:spPr>
          <a:xfrm>
            <a:off x="5495538" y="836303"/>
            <a:ext cx="546946" cy="276999"/>
          </a:xfrm>
          <a:prstGeom prst="rect">
            <a:avLst/>
          </a:prstGeom>
        </p:spPr>
        <p:txBody>
          <a:bodyPr wrap="none">
            <a:spAutoFit/>
          </a:bodyPr>
          <a:lstStyle/>
          <a:p>
            <a:pPr lvl="0" algn="r"/>
            <a:r>
              <a:rPr lang="es-MX" sz="1200" dirty="0">
                <a:solidFill>
                  <a:prstClr val="black">
                    <a:tint val="75000"/>
                  </a:prstClr>
                </a:solidFill>
              </a:rPr>
              <a:t>1.5 M</a:t>
            </a:r>
          </a:p>
        </p:txBody>
      </p:sp>
      <p:sp>
        <p:nvSpPr>
          <p:cNvPr id="48" name="Rectángulo 47">
            <a:extLst>
              <a:ext uri="{FF2B5EF4-FFF2-40B4-BE49-F238E27FC236}">
                <a16:creationId xmlns:a16="http://schemas.microsoft.com/office/drawing/2014/main" id="{145B374F-2094-4B81-873F-9A67289F1DEA}"/>
              </a:ext>
            </a:extLst>
          </p:cNvPr>
          <p:cNvSpPr/>
          <p:nvPr/>
        </p:nvSpPr>
        <p:spPr>
          <a:xfrm>
            <a:off x="6368378" y="836302"/>
            <a:ext cx="546946" cy="276999"/>
          </a:xfrm>
          <a:prstGeom prst="rect">
            <a:avLst/>
          </a:prstGeom>
        </p:spPr>
        <p:txBody>
          <a:bodyPr wrap="none">
            <a:spAutoFit/>
          </a:bodyPr>
          <a:lstStyle/>
          <a:p>
            <a:pPr lvl="0" algn="r"/>
            <a:r>
              <a:rPr lang="es-MX" sz="1200" dirty="0">
                <a:solidFill>
                  <a:prstClr val="black">
                    <a:tint val="75000"/>
                  </a:prstClr>
                </a:solidFill>
              </a:rPr>
              <a:t>1.4 M</a:t>
            </a:r>
          </a:p>
        </p:txBody>
      </p:sp>
      <p:sp>
        <p:nvSpPr>
          <p:cNvPr id="50" name="Rectángulo 49">
            <a:extLst>
              <a:ext uri="{FF2B5EF4-FFF2-40B4-BE49-F238E27FC236}">
                <a16:creationId xmlns:a16="http://schemas.microsoft.com/office/drawing/2014/main" id="{1072226C-AD2E-43D8-B74F-2B5C6743EB03}"/>
              </a:ext>
            </a:extLst>
          </p:cNvPr>
          <p:cNvSpPr/>
          <p:nvPr/>
        </p:nvSpPr>
        <p:spPr>
          <a:xfrm>
            <a:off x="7310484" y="836300"/>
            <a:ext cx="546946" cy="276999"/>
          </a:xfrm>
          <a:prstGeom prst="rect">
            <a:avLst/>
          </a:prstGeom>
        </p:spPr>
        <p:txBody>
          <a:bodyPr wrap="none">
            <a:spAutoFit/>
          </a:bodyPr>
          <a:lstStyle/>
          <a:p>
            <a:pPr lvl="0" algn="r"/>
            <a:r>
              <a:rPr lang="es-MX" sz="1200" dirty="0">
                <a:solidFill>
                  <a:prstClr val="black">
                    <a:tint val="75000"/>
                  </a:prstClr>
                </a:solidFill>
              </a:rPr>
              <a:t>1.4 M</a:t>
            </a:r>
          </a:p>
        </p:txBody>
      </p:sp>
      <p:sp>
        <p:nvSpPr>
          <p:cNvPr id="52" name="Rectángulo 51">
            <a:extLst>
              <a:ext uri="{FF2B5EF4-FFF2-40B4-BE49-F238E27FC236}">
                <a16:creationId xmlns:a16="http://schemas.microsoft.com/office/drawing/2014/main" id="{E3DD8D25-5476-463F-BF7F-F06C66985EA1}"/>
              </a:ext>
            </a:extLst>
          </p:cNvPr>
          <p:cNvSpPr/>
          <p:nvPr/>
        </p:nvSpPr>
        <p:spPr>
          <a:xfrm>
            <a:off x="8271030" y="836299"/>
            <a:ext cx="625492" cy="276999"/>
          </a:xfrm>
          <a:prstGeom prst="rect">
            <a:avLst/>
          </a:prstGeom>
        </p:spPr>
        <p:txBody>
          <a:bodyPr wrap="none">
            <a:spAutoFit/>
          </a:bodyPr>
          <a:lstStyle/>
          <a:p>
            <a:pPr lvl="0" algn="r"/>
            <a:r>
              <a:rPr lang="es-MX" sz="1200" dirty="0">
                <a:solidFill>
                  <a:prstClr val="black">
                    <a:tint val="75000"/>
                  </a:prstClr>
                </a:solidFill>
              </a:rPr>
              <a:t>15.4 M</a:t>
            </a:r>
          </a:p>
        </p:txBody>
      </p:sp>
      <p:sp>
        <p:nvSpPr>
          <p:cNvPr id="59" name="Rectángulo 58">
            <a:extLst>
              <a:ext uri="{FF2B5EF4-FFF2-40B4-BE49-F238E27FC236}">
                <a16:creationId xmlns:a16="http://schemas.microsoft.com/office/drawing/2014/main" id="{BEC9D9B2-CB2B-47BA-8821-9BC45F3A4269}"/>
              </a:ext>
            </a:extLst>
          </p:cNvPr>
          <p:cNvSpPr/>
          <p:nvPr/>
        </p:nvSpPr>
        <p:spPr>
          <a:xfrm>
            <a:off x="10072119" y="836298"/>
            <a:ext cx="625492" cy="276999"/>
          </a:xfrm>
          <a:prstGeom prst="rect">
            <a:avLst/>
          </a:prstGeom>
        </p:spPr>
        <p:txBody>
          <a:bodyPr wrap="none">
            <a:spAutoFit/>
          </a:bodyPr>
          <a:lstStyle/>
          <a:p>
            <a:pPr lvl="0" algn="r"/>
            <a:r>
              <a:rPr lang="es-MX" sz="1200" dirty="0">
                <a:solidFill>
                  <a:prstClr val="black">
                    <a:tint val="75000"/>
                  </a:prstClr>
                </a:solidFill>
              </a:rPr>
              <a:t>37.5 M</a:t>
            </a:r>
          </a:p>
        </p:txBody>
      </p:sp>
      <p:sp>
        <p:nvSpPr>
          <p:cNvPr id="60" name="Rectángulo 59">
            <a:extLst>
              <a:ext uri="{FF2B5EF4-FFF2-40B4-BE49-F238E27FC236}">
                <a16:creationId xmlns:a16="http://schemas.microsoft.com/office/drawing/2014/main" id="{D1F10BB4-10A1-4A2B-8544-FB19D47B98A5}"/>
              </a:ext>
            </a:extLst>
          </p:cNvPr>
          <p:cNvSpPr/>
          <p:nvPr/>
        </p:nvSpPr>
        <p:spPr>
          <a:xfrm>
            <a:off x="11120483" y="836297"/>
            <a:ext cx="546946" cy="276999"/>
          </a:xfrm>
          <a:prstGeom prst="rect">
            <a:avLst/>
          </a:prstGeom>
        </p:spPr>
        <p:txBody>
          <a:bodyPr wrap="none">
            <a:spAutoFit/>
          </a:bodyPr>
          <a:lstStyle/>
          <a:p>
            <a:pPr lvl="0" algn="r"/>
            <a:r>
              <a:rPr lang="es-MX" sz="1200" dirty="0">
                <a:solidFill>
                  <a:prstClr val="black">
                    <a:tint val="75000"/>
                  </a:prstClr>
                </a:solidFill>
              </a:rPr>
              <a:t>4.7 M</a:t>
            </a:r>
          </a:p>
        </p:txBody>
      </p:sp>
      <p:sp>
        <p:nvSpPr>
          <p:cNvPr id="18" name="Elipse 17">
            <a:extLst>
              <a:ext uri="{FF2B5EF4-FFF2-40B4-BE49-F238E27FC236}">
                <a16:creationId xmlns:a16="http://schemas.microsoft.com/office/drawing/2014/main" id="{9C758E27-3205-4B51-BC08-3C0F199745D2}"/>
              </a:ext>
            </a:extLst>
          </p:cNvPr>
          <p:cNvSpPr>
            <a:spLocks noChangeAspect="1"/>
          </p:cNvSpPr>
          <p:nvPr/>
        </p:nvSpPr>
        <p:spPr>
          <a:xfrm>
            <a:off x="10290597" y="6377917"/>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F4B40899-BAA5-473A-BD2E-939F2147527B}"/>
              </a:ext>
            </a:extLst>
          </p:cNvPr>
          <p:cNvSpPr>
            <a:spLocks noChangeAspect="1"/>
          </p:cNvSpPr>
          <p:nvPr/>
        </p:nvSpPr>
        <p:spPr>
          <a:xfrm>
            <a:off x="6516260" y="5970276"/>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Elipse 23">
            <a:extLst>
              <a:ext uri="{FF2B5EF4-FFF2-40B4-BE49-F238E27FC236}">
                <a16:creationId xmlns:a16="http://schemas.microsoft.com/office/drawing/2014/main" id="{6EC437C5-B3CF-4466-BE41-B46F6A316D7F}"/>
              </a:ext>
            </a:extLst>
          </p:cNvPr>
          <p:cNvSpPr>
            <a:spLocks noChangeAspect="1"/>
          </p:cNvSpPr>
          <p:nvPr/>
        </p:nvSpPr>
        <p:spPr>
          <a:xfrm>
            <a:off x="6505537" y="6372069"/>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uerda 65">
            <a:extLst>
              <a:ext uri="{FF2B5EF4-FFF2-40B4-BE49-F238E27FC236}">
                <a16:creationId xmlns:a16="http://schemas.microsoft.com/office/drawing/2014/main" id="{39926B1E-8B9A-458B-A649-E12636BCE332}"/>
              </a:ext>
            </a:extLst>
          </p:cNvPr>
          <p:cNvSpPr/>
          <p:nvPr/>
        </p:nvSpPr>
        <p:spPr>
          <a:xfrm rot="3146068">
            <a:off x="11233892" y="3676463"/>
            <a:ext cx="221469" cy="225348"/>
          </a:xfrm>
          <a:prstGeom prst="chord">
            <a:avLst>
              <a:gd name="adj1" fmla="val 5334026"/>
              <a:gd name="adj2" fmla="val 16200000"/>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8" name="Elipse 67">
            <a:extLst>
              <a:ext uri="{FF2B5EF4-FFF2-40B4-BE49-F238E27FC236}">
                <a16:creationId xmlns:a16="http://schemas.microsoft.com/office/drawing/2014/main" id="{8C15D53F-B5F6-4452-AB86-DAA9C9A19E2D}"/>
              </a:ext>
            </a:extLst>
          </p:cNvPr>
          <p:cNvSpPr>
            <a:spLocks noChangeAspect="1"/>
          </p:cNvSpPr>
          <p:nvPr/>
        </p:nvSpPr>
        <p:spPr>
          <a:xfrm>
            <a:off x="11212349" y="1852588"/>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Elipse 68">
            <a:extLst>
              <a:ext uri="{FF2B5EF4-FFF2-40B4-BE49-F238E27FC236}">
                <a16:creationId xmlns:a16="http://schemas.microsoft.com/office/drawing/2014/main" id="{4394780A-42A9-4D7A-A534-6E1F2895040E}"/>
              </a:ext>
            </a:extLst>
          </p:cNvPr>
          <p:cNvSpPr>
            <a:spLocks noChangeAspect="1"/>
          </p:cNvSpPr>
          <p:nvPr/>
        </p:nvSpPr>
        <p:spPr>
          <a:xfrm>
            <a:off x="11234495" y="4565796"/>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Elipse 69">
            <a:extLst>
              <a:ext uri="{FF2B5EF4-FFF2-40B4-BE49-F238E27FC236}">
                <a16:creationId xmlns:a16="http://schemas.microsoft.com/office/drawing/2014/main" id="{7358375B-08A7-4901-AF53-AB9068848D59}"/>
              </a:ext>
            </a:extLst>
          </p:cNvPr>
          <p:cNvSpPr>
            <a:spLocks noChangeAspect="1"/>
          </p:cNvSpPr>
          <p:nvPr/>
        </p:nvSpPr>
        <p:spPr>
          <a:xfrm>
            <a:off x="5648611" y="6368536"/>
            <a:ext cx="253652" cy="252000"/>
          </a:xfrm>
          <a:prstGeom prst="ellipse">
            <a:avLst/>
          </a:prstGeom>
          <a:gradFill flip="none" rotWithShape="1">
            <a:gsLst>
              <a:gs pos="0">
                <a:srgbClr val="FF0000"/>
              </a:gs>
              <a:gs pos="100000">
                <a:srgbClr val="FF6600"/>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1" name="Cuerda 70">
            <a:extLst>
              <a:ext uri="{FF2B5EF4-FFF2-40B4-BE49-F238E27FC236}">
                <a16:creationId xmlns:a16="http://schemas.microsoft.com/office/drawing/2014/main" id="{4D2F2BCD-B5CD-4B7B-9CDD-06988A44F141}"/>
              </a:ext>
            </a:extLst>
          </p:cNvPr>
          <p:cNvSpPr/>
          <p:nvPr/>
        </p:nvSpPr>
        <p:spPr>
          <a:xfrm rot="3146068">
            <a:off x="11225681" y="1863840"/>
            <a:ext cx="221469" cy="225348"/>
          </a:xfrm>
          <a:prstGeom prst="chord">
            <a:avLst>
              <a:gd name="adj1" fmla="val 5334026"/>
              <a:gd name="adj2" fmla="val 16200000"/>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Cuerda 71">
            <a:extLst>
              <a:ext uri="{FF2B5EF4-FFF2-40B4-BE49-F238E27FC236}">
                <a16:creationId xmlns:a16="http://schemas.microsoft.com/office/drawing/2014/main" id="{EF1CB0A7-7553-4FED-9515-652C35F4C83B}"/>
              </a:ext>
            </a:extLst>
          </p:cNvPr>
          <p:cNvSpPr/>
          <p:nvPr/>
        </p:nvSpPr>
        <p:spPr>
          <a:xfrm rot="3146068">
            <a:off x="11244311" y="4137849"/>
            <a:ext cx="221469" cy="225348"/>
          </a:xfrm>
          <a:prstGeom prst="chord">
            <a:avLst>
              <a:gd name="adj1" fmla="val 5334026"/>
              <a:gd name="adj2" fmla="val 16200000"/>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Cuerda 72">
            <a:extLst>
              <a:ext uri="{FF2B5EF4-FFF2-40B4-BE49-F238E27FC236}">
                <a16:creationId xmlns:a16="http://schemas.microsoft.com/office/drawing/2014/main" id="{49A6E00D-C5F0-4B44-99E0-89F5DB2A05EB}"/>
              </a:ext>
            </a:extLst>
          </p:cNvPr>
          <p:cNvSpPr/>
          <p:nvPr/>
        </p:nvSpPr>
        <p:spPr>
          <a:xfrm rot="3146068">
            <a:off x="11244314" y="5070633"/>
            <a:ext cx="221469" cy="225348"/>
          </a:xfrm>
          <a:prstGeom prst="chord">
            <a:avLst>
              <a:gd name="adj1" fmla="val 5334026"/>
              <a:gd name="adj2" fmla="val 16200000"/>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Cuerda 73">
            <a:extLst>
              <a:ext uri="{FF2B5EF4-FFF2-40B4-BE49-F238E27FC236}">
                <a16:creationId xmlns:a16="http://schemas.microsoft.com/office/drawing/2014/main" id="{FA557EDC-D805-4EE9-84A1-43EA09031F40}"/>
              </a:ext>
            </a:extLst>
          </p:cNvPr>
          <p:cNvSpPr/>
          <p:nvPr/>
        </p:nvSpPr>
        <p:spPr>
          <a:xfrm rot="3146068">
            <a:off x="11244312" y="6380310"/>
            <a:ext cx="221469" cy="225348"/>
          </a:xfrm>
          <a:prstGeom prst="chord">
            <a:avLst>
              <a:gd name="adj1" fmla="val 5334026"/>
              <a:gd name="adj2" fmla="val 16200000"/>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18944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5667BF6-8496-492C-9719-5F5E1193F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78" y="881442"/>
            <a:ext cx="9717044" cy="5757684"/>
          </a:xfrm>
          <a:prstGeom prst="rect">
            <a:avLst/>
          </a:prstGeom>
        </p:spPr>
      </p:pic>
      <p:sp>
        <p:nvSpPr>
          <p:cNvPr id="25" name="Título 1">
            <a:extLst>
              <a:ext uri="{FF2B5EF4-FFF2-40B4-BE49-F238E27FC236}">
                <a16:creationId xmlns:a16="http://schemas.microsoft.com/office/drawing/2014/main" id="{01C9AC53-6933-E340-8AB8-CB410DBC465D}"/>
              </a:ext>
            </a:extLst>
          </p:cNvPr>
          <p:cNvSpPr txBox="1">
            <a:spLocks/>
          </p:cNvSpPr>
          <p:nvPr/>
        </p:nvSpPr>
        <p:spPr>
          <a:xfrm>
            <a:off x="4277710" y="95536"/>
            <a:ext cx="7736837" cy="627797"/>
          </a:xfrm>
          <a:prstGeom prst="rect">
            <a:avLst/>
          </a:prstGeom>
        </p:spPr>
        <p:txBody>
          <a:bodyPr lIns="91440" tIns="45720" rIns="91440" bIns="4572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a:ea typeface="Helvetica Neue" panose="02000503000000020004" pitchFamily="2" charset="0"/>
                <a:cs typeface="Helvetica Neue" panose="02000503000000020004" pitchFamily="2" charset="0"/>
              </a:rPr>
              <a:t>Países Latinoamericanos</a:t>
            </a:r>
          </a:p>
        </p:txBody>
      </p:sp>
      <p:sp>
        <p:nvSpPr>
          <p:cNvPr id="9" name="CuadroTexto 8">
            <a:extLst>
              <a:ext uri="{FF2B5EF4-FFF2-40B4-BE49-F238E27FC236}">
                <a16:creationId xmlns:a16="http://schemas.microsoft.com/office/drawing/2014/main" id="{383F7B44-8B25-4697-A371-A02AFECD9808}"/>
              </a:ext>
            </a:extLst>
          </p:cNvPr>
          <p:cNvSpPr txBox="1"/>
          <p:nvPr/>
        </p:nvSpPr>
        <p:spPr>
          <a:xfrm>
            <a:off x="276725" y="6507131"/>
            <a:ext cx="6740984" cy="246221"/>
          </a:xfrm>
          <a:prstGeom prst="rect">
            <a:avLst/>
          </a:prstGeom>
          <a:noFill/>
        </p:spPr>
        <p:txBody>
          <a:bodyPr wrap="square" rtlCol="0">
            <a:spAutoFit/>
          </a:bodyPr>
          <a:lstStyle/>
          <a:p>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10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0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10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10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10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10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16" name="Imagen 15">
            <a:extLst>
              <a:ext uri="{FF2B5EF4-FFF2-40B4-BE49-F238E27FC236}">
                <a16:creationId xmlns:a16="http://schemas.microsoft.com/office/drawing/2014/main" id="{4EE8A6AF-B5AB-4E88-8A3E-15BDECED8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44" y="948350"/>
            <a:ext cx="332773" cy="464904"/>
          </a:xfrm>
          <a:prstGeom prst="rect">
            <a:avLst/>
          </a:prstGeom>
        </p:spPr>
      </p:pic>
      <p:pic>
        <p:nvPicPr>
          <p:cNvPr id="19" name="Picture 4">
            <a:extLst>
              <a:ext uri="{FF2B5EF4-FFF2-40B4-BE49-F238E27FC236}">
                <a16:creationId xmlns:a16="http://schemas.microsoft.com/office/drawing/2014/main" id="{39E1A21D-86B1-46C7-BFED-60E346D463E6}"/>
              </a:ext>
            </a:extLst>
          </p:cNvPr>
          <p:cNvPicPr>
            <a:picLocks/>
          </p:cNvPicPr>
          <p:nvPr/>
        </p:nvPicPr>
        <p:blipFill>
          <a:blip r:embed="rId4"/>
          <a:stretch>
            <a:fillRect/>
          </a:stretch>
        </p:blipFill>
        <p:spPr>
          <a:xfrm>
            <a:off x="0" y="806251"/>
            <a:ext cx="12192000" cy="59181"/>
          </a:xfrm>
          <a:prstGeom prst="rect">
            <a:avLst/>
          </a:prstGeom>
        </p:spPr>
      </p:pic>
      <p:grpSp>
        <p:nvGrpSpPr>
          <p:cNvPr id="20" name="Grupo 19">
            <a:extLst>
              <a:ext uri="{FF2B5EF4-FFF2-40B4-BE49-F238E27FC236}">
                <a16:creationId xmlns:a16="http://schemas.microsoft.com/office/drawing/2014/main" id="{353FD704-A21F-44F7-8D77-FAB5284A16AA}"/>
              </a:ext>
            </a:extLst>
          </p:cNvPr>
          <p:cNvGrpSpPr/>
          <p:nvPr/>
        </p:nvGrpSpPr>
        <p:grpSpPr>
          <a:xfrm>
            <a:off x="177452" y="170725"/>
            <a:ext cx="2860812" cy="477417"/>
            <a:chOff x="3515561" y="2087418"/>
            <a:chExt cx="4612439" cy="769731"/>
          </a:xfrm>
        </p:grpSpPr>
        <p:pic>
          <p:nvPicPr>
            <p:cNvPr id="21" name="Imagen 20">
              <a:extLst>
                <a:ext uri="{FF2B5EF4-FFF2-40B4-BE49-F238E27FC236}">
                  <a16:creationId xmlns:a16="http://schemas.microsoft.com/office/drawing/2014/main" id="{A73E075C-B1B9-4465-8671-E997184350E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22" name="Imagen 21">
              <a:extLst>
                <a:ext uri="{FF2B5EF4-FFF2-40B4-BE49-F238E27FC236}">
                  <a16:creationId xmlns:a16="http://schemas.microsoft.com/office/drawing/2014/main" id="{042A0B34-E7D2-4569-A2A6-81133FAD79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23" name="Conector recto 22">
              <a:extLst>
                <a:ext uri="{FF2B5EF4-FFF2-40B4-BE49-F238E27FC236}">
                  <a16:creationId xmlns:a16="http://schemas.microsoft.com/office/drawing/2014/main" id="{9F048DDA-2D6D-4CF3-9188-7223D44DCE8D}"/>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 name="CuadroTexto 5">
            <a:extLst>
              <a:ext uri="{FF2B5EF4-FFF2-40B4-BE49-F238E27FC236}">
                <a16:creationId xmlns:a16="http://schemas.microsoft.com/office/drawing/2014/main" id="{91D4562A-85B7-4126-97C3-5846CF6DBEDC}"/>
              </a:ext>
            </a:extLst>
          </p:cNvPr>
          <p:cNvSpPr txBox="1"/>
          <p:nvPr/>
        </p:nvSpPr>
        <p:spPr>
          <a:xfrm>
            <a:off x="10563367" y="3630304"/>
            <a:ext cx="1201003" cy="307777"/>
          </a:xfrm>
          <a:prstGeom prst="rect">
            <a:avLst/>
          </a:prstGeom>
          <a:noFill/>
        </p:spPr>
        <p:txBody>
          <a:bodyPr wrap="square" rtlCol="0">
            <a:spAutoFit/>
          </a:bodyPr>
          <a:lstStyle/>
          <a:p>
            <a:r>
              <a:rPr lang="es-MX" sz="1400" b="1">
                <a:solidFill>
                  <a:srgbClr val="C90093"/>
                </a:solidFill>
              </a:rPr>
              <a:t>Brasil</a:t>
            </a:r>
          </a:p>
        </p:txBody>
      </p:sp>
      <p:sp>
        <p:nvSpPr>
          <p:cNvPr id="7" name="CuadroTexto 6">
            <a:extLst>
              <a:ext uri="{FF2B5EF4-FFF2-40B4-BE49-F238E27FC236}">
                <a16:creationId xmlns:a16="http://schemas.microsoft.com/office/drawing/2014/main" id="{3EC3B765-A97B-455C-9C8B-4F019DA7224E}"/>
              </a:ext>
            </a:extLst>
          </p:cNvPr>
          <p:cNvSpPr txBox="1"/>
          <p:nvPr/>
        </p:nvSpPr>
        <p:spPr>
          <a:xfrm>
            <a:off x="10519536" y="4874357"/>
            <a:ext cx="1201003" cy="307777"/>
          </a:xfrm>
          <a:prstGeom prst="rect">
            <a:avLst/>
          </a:prstGeom>
          <a:noFill/>
        </p:spPr>
        <p:txBody>
          <a:bodyPr wrap="square" rtlCol="0">
            <a:spAutoFit/>
          </a:bodyPr>
          <a:lstStyle/>
          <a:p>
            <a:r>
              <a:rPr lang="es-MX" sz="1400" b="1">
                <a:solidFill>
                  <a:srgbClr val="FF9BFF"/>
                </a:solidFill>
              </a:rPr>
              <a:t>Argentina</a:t>
            </a:r>
          </a:p>
        </p:txBody>
      </p:sp>
      <p:sp>
        <p:nvSpPr>
          <p:cNvPr id="8" name="CuadroTexto 7">
            <a:extLst>
              <a:ext uri="{FF2B5EF4-FFF2-40B4-BE49-F238E27FC236}">
                <a16:creationId xmlns:a16="http://schemas.microsoft.com/office/drawing/2014/main" id="{B5BF0051-A178-4786-B735-CCD1A9B0733F}"/>
              </a:ext>
            </a:extLst>
          </p:cNvPr>
          <p:cNvSpPr txBox="1"/>
          <p:nvPr/>
        </p:nvSpPr>
        <p:spPr>
          <a:xfrm>
            <a:off x="10563366" y="5182134"/>
            <a:ext cx="1201003" cy="307777"/>
          </a:xfrm>
          <a:prstGeom prst="rect">
            <a:avLst/>
          </a:prstGeom>
          <a:noFill/>
        </p:spPr>
        <p:txBody>
          <a:bodyPr wrap="square" rtlCol="0">
            <a:spAutoFit/>
          </a:bodyPr>
          <a:lstStyle/>
          <a:p>
            <a:r>
              <a:rPr lang="es-MX" sz="1400" b="1">
                <a:solidFill>
                  <a:srgbClr val="8230D5"/>
                </a:solidFill>
              </a:rPr>
              <a:t>México</a:t>
            </a:r>
          </a:p>
        </p:txBody>
      </p:sp>
      <p:sp>
        <p:nvSpPr>
          <p:cNvPr id="10" name="CuadroTexto 9">
            <a:extLst>
              <a:ext uri="{FF2B5EF4-FFF2-40B4-BE49-F238E27FC236}">
                <a16:creationId xmlns:a16="http://schemas.microsoft.com/office/drawing/2014/main" id="{47E164D2-CBA2-48D4-84F8-495C336D9E9E}"/>
              </a:ext>
            </a:extLst>
          </p:cNvPr>
          <p:cNvSpPr txBox="1"/>
          <p:nvPr/>
        </p:nvSpPr>
        <p:spPr>
          <a:xfrm>
            <a:off x="10563365" y="5743972"/>
            <a:ext cx="1201003" cy="307777"/>
          </a:xfrm>
          <a:prstGeom prst="rect">
            <a:avLst/>
          </a:prstGeom>
          <a:noFill/>
        </p:spPr>
        <p:txBody>
          <a:bodyPr wrap="square" rtlCol="0">
            <a:spAutoFit/>
          </a:bodyPr>
          <a:lstStyle/>
          <a:p>
            <a:r>
              <a:rPr lang="es-MX" sz="1400" b="1">
                <a:solidFill>
                  <a:srgbClr val="DCB9FF"/>
                </a:solidFill>
              </a:rPr>
              <a:t>Uruguay</a:t>
            </a:r>
          </a:p>
        </p:txBody>
      </p:sp>
      <p:sp>
        <p:nvSpPr>
          <p:cNvPr id="13" name="CuadroTexto 12">
            <a:extLst>
              <a:ext uri="{FF2B5EF4-FFF2-40B4-BE49-F238E27FC236}">
                <a16:creationId xmlns:a16="http://schemas.microsoft.com/office/drawing/2014/main" id="{50C54C39-A8DF-44FF-9504-41C637E05778}"/>
              </a:ext>
            </a:extLst>
          </p:cNvPr>
          <p:cNvSpPr txBox="1"/>
          <p:nvPr/>
        </p:nvSpPr>
        <p:spPr>
          <a:xfrm>
            <a:off x="10519536" y="5582079"/>
            <a:ext cx="1201003" cy="307777"/>
          </a:xfrm>
          <a:prstGeom prst="rect">
            <a:avLst/>
          </a:prstGeom>
          <a:noFill/>
        </p:spPr>
        <p:txBody>
          <a:bodyPr wrap="square" rtlCol="0">
            <a:spAutoFit/>
          </a:bodyPr>
          <a:lstStyle/>
          <a:p>
            <a:r>
              <a:rPr lang="es-MX" sz="1400" b="1">
                <a:solidFill>
                  <a:srgbClr val="E8A3D1"/>
                </a:solidFill>
              </a:rPr>
              <a:t>Chile</a:t>
            </a:r>
          </a:p>
        </p:txBody>
      </p:sp>
      <p:sp>
        <p:nvSpPr>
          <p:cNvPr id="17" name="Rectángulo 16"/>
          <p:cNvSpPr/>
          <p:nvPr/>
        </p:nvSpPr>
        <p:spPr>
          <a:xfrm>
            <a:off x="11358405" y="6462140"/>
            <a:ext cx="341760" cy="276999"/>
          </a:xfrm>
          <a:prstGeom prst="rect">
            <a:avLst/>
          </a:prstGeom>
        </p:spPr>
        <p:txBody>
          <a:bodyPr wrap="none">
            <a:spAutoFit/>
          </a:bodyPr>
          <a:lstStyle/>
          <a:p>
            <a:pPr lvl="0" algn="r"/>
            <a:r>
              <a:rPr lang="es-MX" sz="1200" dirty="0">
                <a:solidFill>
                  <a:prstClr val="black">
                    <a:tint val="75000"/>
                  </a:prstClr>
                </a:solidFill>
              </a:rPr>
              <a:t>31</a:t>
            </a:r>
          </a:p>
        </p:txBody>
      </p:sp>
    </p:spTree>
    <p:extLst>
      <p:ext uri="{BB962C8B-B14F-4D97-AF65-F5344CB8AC3E}">
        <p14:creationId xmlns:p14="http://schemas.microsoft.com/office/powerpoint/2010/main" val="2440094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48FAFFEE-E75A-E14F-81FA-8CE4CEE4F799}"/>
              </a:ext>
            </a:extLst>
          </p:cNvPr>
          <p:cNvSpPr txBox="1">
            <a:spLocks/>
          </p:cNvSpPr>
          <p:nvPr/>
        </p:nvSpPr>
        <p:spPr>
          <a:xfrm>
            <a:off x="3754588" y="95536"/>
            <a:ext cx="8259960" cy="627797"/>
          </a:xfrm>
          <a:prstGeom prst="rect">
            <a:avLst/>
          </a:prstGeom>
        </p:spPr>
        <p:txBody>
          <a:bodyPr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Tendencias generales de reapertura </a:t>
            </a:r>
          </a:p>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 escuelas en América Latina</a:t>
            </a:r>
          </a:p>
        </p:txBody>
      </p:sp>
      <p:sp>
        <p:nvSpPr>
          <p:cNvPr id="11" name="Marcador de contenido 4">
            <a:extLst>
              <a:ext uri="{FF2B5EF4-FFF2-40B4-BE49-F238E27FC236}">
                <a16:creationId xmlns:a16="http://schemas.microsoft.com/office/drawing/2014/main" id="{F488F522-A438-B341-9739-2137DBF65B01}"/>
              </a:ext>
            </a:extLst>
          </p:cNvPr>
          <p:cNvSpPr txBox="1">
            <a:spLocks/>
          </p:cNvSpPr>
          <p:nvPr/>
        </p:nvSpPr>
        <p:spPr>
          <a:xfrm>
            <a:off x="1949014" y="1097103"/>
            <a:ext cx="8527157" cy="606612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MX" sz="2000" b="1" dirty="0">
                <a:solidFill>
                  <a:srgbClr val="C00000"/>
                </a:solidFill>
                <a:latin typeface="Helvetica Neue"/>
                <a:ea typeface="Helvetica Neue" panose="02000503000000020004" pitchFamily="2" charset="0"/>
                <a:cs typeface="Helvetica Neue" panose="02000503000000020004" pitchFamily="2" charset="0"/>
              </a:rPr>
              <a:t>4 Observaciones </a:t>
            </a:r>
            <a:r>
              <a:rPr lang="es-MX" sz="2000" b="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en sus </a:t>
            </a:r>
            <a:r>
              <a:rPr lang="es-MX" sz="2000" b="1" dirty="0">
                <a:solidFill>
                  <a:srgbClr val="C00000"/>
                </a:solidFill>
                <a:latin typeface="Helvetica Neue"/>
                <a:ea typeface="Helvetica Neue" panose="02000503000000020004" pitchFamily="2" charset="0"/>
                <a:cs typeface="Helvetica Neue" panose="02000503000000020004" pitchFamily="2" charset="0"/>
              </a:rPr>
              <a:t>protocolos</a:t>
            </a:r>
            <a:r>
              <a:rPr lang="es-MX" sz="2000" b="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a:t>
            </a:r>
            <a:endParaRPr lang="es-MX" sz="2000">
              <a:solidFill>
                <a:schemeClr val="tx1">
                  <a:lumMod val="65000"/>
                  <a:lumOff val="35000"/>
                </a:schemeClr>
              </a:solidFill>
              <a:latin typeface="Helvetica Neue"/>
              <a:ea typeface="Helvetica Neue" panose="02000503000000020004" pitchFamily="2" charset="0"/>
              <a:cs typeface="Helvetica Neue" panose="02000503000000020004" pitchFamily="2" charset="0"/>
            </a:endParaRPr>
          </a:p>
          <a:p>
            <a:pPr marL="800100" lvl="1" indent="-342900">
              <a:lnSpc>
                <a:spcPct val="150000"/>
              </a:lnSpc>
              <a:buClr>
                <a:srgbClr val="C00000"/>
              </a:buClr>
              <a:buFont typeface="+mj-lt"/>
              <a:buAutoNum type="arabicPeriod"/>
            </a:pPr>
            <a:r>
              <a:rPr lang="es-MX" sz="20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Los protocolos han priorizado las medidas relativamente baratas (ventilación, uso de cubrebocas y horarios alternados).</a:t>
            </a:r>
          </a:p>
          <a:p>
            <a:pPr marL="800100" lvl="1" indent="-342900">
              <a:lnSpc>
                <a:spcPct val="150000"/>
              </a:lnSpc>
              <a:buClr>
                <a:srgbClr val="C00000"/>
              </a:buClr>
              <a:buFont typeface="+mj-lt"/>
              <a:buAutoNum type="arabicPeriod"/>
            </a:pPr>
            <a:r>
              <a:rPr lang="es-MX" sz="20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La mayoría de los protocolos contemplan priorizar el regreso a clases de los alumnos de hogares de menos ingresos</a:t>
            </a:r>
          </a:p>
          <a:p>
            <a:pPr marL="800100" lvl="1" indent="-342900">
              <a:lnSpc>
                <a:spcPct val="150000"/>
              </a:lnSpc>
              <a:buClr>
                <a:srgbClr val="C00000"/>
              </a:buClr>
              <a:buFont typeface="+mj-lt"/>
              <a:buAutoNum type="arabicPeriod"/>
            </a:pPr>
            <a:r>
              <a:rPr lang="es-MX" sz="20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El único país que actualmente aplica medidas muy costosas (toma de temperatura y grupos burbuja) es Argentina, y lo ha logrado hacer porque la apertura ha sido en la capital y solo se ha permitido el regreso de 3° de secundaria y 6° de primaria.</a:t>
            </a:r>
          </a:p>
          <a:p>
            <a:pPr marL="800100" lvl="1" indent="-342900">
              <a:lnSpc>
                <a:spcPct val="150000"/>
              </a:lnSpc>
              <a:buClr>
                <a:srgbClr val="C00000"/>
              </a:buClr>
              <a:buFont typeface="+mj-lt"/>
              <a:buAutoNum type="arabicPeriod"/>
            </a:pPr>
            <a:r>
              <a:rPr lang="es-MX" sz="20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El único país que ha llevado a cabo una reapertura exitosa es Uruguay, el cual ya ha iniciado clases presenciales obligatorias.</a:t>
            </a:r>
          </a:p>
        </p:txBody>
      </p:sp>
      <p:pic>
        <p:nvPicPr>
          <p:cNvPr id="41" name="Picture 4">
            <a:extLst>
              <a:ext uri="{FF2B5EF4-FFF2-40B4-BE49-F238E27FC236}">
                <a16:creationId xmlns:a16="http://schemas.microsoft.com/office/drawing/2014/main" id="{E545651B-2364-4202-958E-13477DA111C0}"/>
              </a:ext>
            </a:extLst>
          </p:cNvPr>
          <p:cNvPicPr>
            <a:picLocks/>
          </p:cNvPicPr>
          <p:nvPr/>
        </p:nvPicPr>
        <p:blipFill>
          <a:blip r:embed="rId2"/>
          <a:stretch>
            <a:fillRect/>
          </a:stretch>
        </p:blipFill>
        <p:spPr>
          <a:xfrm>
            <a:off x="0" y="806251"/>
            <a:ext cx="12192000" cy="59181"/>
          </a:xfrm>
          <a:prstGeom prst="rect">
            <a:avLst/>
          </a:prstGeom>
        </p:spPr>
      </p:pic>
      <p:grpSp>
        <p:nvGrpSpPr>
          <p:cNvPr id="42" name="Grupo 41">
            <a:extLst>
              <a:ext uri="{FF2B5EF4-FFF2-40B4-BE49-F238E27FC236}">
                <a16:creationId xmlns:a16="http://schemas.microsoft.com/office/drawing/2014/main" id="{CB46915C-7840-4B32-8CD6-CCC3DD5BF403}"/>
              </a:ext>
            </a:extLst>
          </p:cNvPr>
          <p:cNvGrpSpPr/>
          <p:nvPr/>
        </p:nvGrpSpPr>
        <p:grpSpPr>
          <a:xfrm>
            <a:off x="177452" y="170725"/>
            <a:ext cx="2860812" cy="477417"/>
            <a:chOff x="3515561" y="2087418"/>
            <a:chExt cx="4612439" cy="769731"/>
          </a:xfrm>
        </p:grpSpPr>
        <p:pic>
          <p:nvPicPr>
            <p:cNvPr id="43" name="Imagen 42">
              <a:extLst>
                <a:ext uri="{FF2B5EF4-FFF2-40B4-BE49-F238E27FC236}">
                  <a16:creationId xmlns:a16="http://schemas.microsoft.com/office/drawing/2014/main" id="{055885E3-DDE1-4457-AC6D-D6161F83C8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4" name="Imagen 43">
              <a:extLst>
                <a:ext uri="{FF2B5EF4-FFF2-40B4-BE49-F238E27FC236}">
                  <a16:creationId xmlns:a16="http://schemas.microsoft.com/office/drawing/2014/main" id="{86B744E8-9838-415A-9140-F31ADF52E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5" name="Conector recto 44">
              <a:extLst>
                <a:ext uri="{FF2B5EF4-FFF2-40B4-BE49-F238E27FC236}">
                  <a16:creationId xmlns:a16="http://schemas.microsoft.com/office/drawing/2014/main" id="{8642E2D2-1B04-4011-9A72-9D7CC8107A2E}"/>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0" name="Rectángulo 9"/>
          <p:cNvSpPr/>
          <p:nvPr/>
        </p:nvSpPr>
        <p:spPr>
          <a:xfrm>
            <a:off x="11455584" y="6430778"/>
            <a:ext cx="341760" cy="276999"/>
          </a:xfrm>
          <a:prstGeom prst="rect">
            <a:avLst/>
          </a:prstGeom>
        </p:spPr>
        <p:txBody>
          <a:bodyPr wrap="none">
            <a:spAutoFit/>
          </a:bodyPr>
          <a:lstStyle/>
          <a:p>
            <a:pPr lvl="0" algn="r"/>
            <a:r>
              <a:rPr lang="es-MX" sz="1200" dirty="0">
                <a:solidFill>
                  <a:prstClr val="black">
                    <a:tint val="75000"/>
                  </a:prstClr>
                </a:solidFill>
              </a:rPr>
              <a:t>34</a:t>
            </a:r>
          </a:p>
        </p:txBody>
      </p:sp>
    </p:spTree>
    <p:extLst>
      <p:ext uri="{BB962C8B-B14F-4D97-AF65-F5344CB8AC3E}">
        <p14:creationId xmlns:p14="http://schemas.microsoft.com/office/powerpoint/2010/main" val="1575967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a:extLst>
              <a:ext uri="{FF2B5EF4-FFF2-40B4-BE49-F238E27FC236}">
                <a16:creationId xmlns:a16="http://schemas.microsoft.com/office/drawing/2014/main" id="{27A7F91E-A9E9-4E7E-B1C0-A09AE6002C89}"/>
              </a:ext>
            </a:extLst>
          </p:cNvPr>
          <p:cNvSpPr txBox="1"/>
          <p:nvPr/>
        </p:nvSpPr>
        <p:spPr>
          <a:xfrm>
            <a:off x="300789" y="6536440"/>
            <a:ext cx="7097538" cy="215444"/>
          </a:xfrm>
          <a:prstGeom prst="rect">
            <a:avLst/>
          </a:prstGeom>
          <a:noFill/>
        </p:spPr>
        <p:txBody>
          <a:bodyPr wrap="square" lIns="91440" tIns="45720" rIns="91440" bIns="45720" rtlCol="0" anchor="t">
            <a:spAutoFit/>
          </a:bodyPr>
          <a:lstStyle/>
          <a:p>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in Data (09 de noviembre de 2020).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a:t>
            </a:r>
            <a:endParaRPr lang="es-MX" sz="800">
              <a:solidFill>
                <a:schemeClr val="tx1">
                  <a:lumMod val="65000"/>
                  <a:lumOff val="35000"/>
                </a:schemeClr>
              </a:solidFill>
              <a:latin typeface="Helvetica Neue"/>
              <a:ea typeface="Helvetica Neue" panose="02000503000000020004" pitchFamily="2" charset="0"/>
              <a:cs typeface="Helvetica Neue" panose="02000503000000020004" pitchFamily="2" charset="0"/>
            </a:endParaRPr>
          </a:p>
        </p:txBody>
      </p:sp>
      <p:pic>
        <p:nvPicPr>
          <p:cNvPr id="29" name="Picture 4">
            <a:extLst>
              <a:ext uri="{FF2B5EF4-FFF2-40B4-BE49-F238E27FC236}">
                <a16:creationId xmlns:a16="http://schemas.microsoft.com/office/drawing/2014/main" id="{1D194A27-BC33-4F18-82F0-3D4FE2CDBD5B}"/>
              </a:ext>
            </a:extLst>
          </p:cNvPr>
          <p:cNvPicPr>
            <a:picLocks/>
          </p:cNvPicPr>
          <p:nvPr/>
        </p:nvPicPr>
        <p:blipFill>
          <a:blip r:embed="rId2"/>
          <a:stretch>
            <a:fillRect/>
          </a:stretch>
        </p:blipFill>
        <p:spPr>
          <a:xfrm>
            <a:off x="0" y="806251"/>
            <a:ext cx="12192000" cy="59181"/>
          </a:xfrm>
          <a:prstGeom prst="rect">
            <a:avLst/>
          </a:prstGeom>
        </p:spPr>
      </p:pic>
      <p:grpSp>
        <p:nvGrpSpPr>
          <p:cNvPr id="30" name="Grupo 29">
            <a:extLst>
              <a:ext uri="{FF2B5EF4-FFF2-40B4-BE49-F238E27FC236}">
                <a16:creationId xmlns:a16="http://schemas.microsoft.com/office/drawing/2014/main" id="{96B37757-83F3-45B7-8783-4C392397819D}"/>
              </a:ext>
            </a:extLst>
          </p:cNvPr>
          <p:cNvGrpSpPr/>
          <p:nvPr/>
        </p:nvGrpSpPr>
        <p:grpSpPr>
          <a:xfrm>
            <a:off x="177452" y="170725"/>
            <a:ext cx="2860812" cy="477417"/>
            <a:chOff x="3515561" y="2087418"/>
            <a:chExt cx="4612439" cy="769731"/>
          </a:xfrm>
        </p:grpSpPr>
        <p:pic>
          <p:nvPicPr>
            <p:cNvPr id="31" name="Imagen 30">
              <a:extLst>
                <a:ext uri="{FF2B5EF4-FFF2-40B4-BE49-F238E27FC236}">
                  <a16:creationId xmlns:a16="http://schemas.microsoft.com/office/drawing/2014/main" id="{4C297B1C-06B0-4853-B1FD-CC484B0692B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32" name="Imagen 31">
              <a:extLst>
                <a:ext uri="{FF2B5EF4-FFF2-40B4-BE49-F238E27FC236}">
                  <a16:creationId xmlns:a16="http://schemas.microsoft.com/office/drawing/2014/main" id="{C630EC6B-9BF0-4CA1-993A-3A449E16E4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33" name="Conector recto 32">
              <a:extLst>
                <a:ext uri="{FF2B5EF4-FFF2-40B4-BE49-F238E27FC236}">
                  <a16:creationId xmlns:a16="http://schemas.microsoft.com/office/drawing/2014/main" id="{DE82612C-0B5A-4009-A6AD-0DB1EC9EB63C}"/>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CuadroTexto 41">
            <a:extLst>
              <a:ext uri="{FF2B5EF4-FFF2-40B4-BE49-F238E27FC236}">
                <a16:creationId xmlns:a16="http://schemas.microsoft.com/office/drawing/2014/main" id="{86AFB1D7-84F0-4A96-ABE2-39001983DC4F}"/>
              </a:ext>
            </a:extLst>
          </p:cNvPr>
          <p:cNvSpPr txBox="1"/>
          <p:nvPr/>
        </p:nvSpPr>
        <p:spPr>
          <a:xfrm>
            <a:off x="8914536" y="3168209"/>
            <a:ext cx="2754419" cy="1577355"/>
          </a:xfrm>
          <a:prstGeom prst="rect">
            <a:avLst/>
          </a:prstGeom>
          <a:noFill/>
        </p:spPr>
        <p:txBody>
          <a:bodyPr wrap="square" rtlCol="0">
            <a:spAutoFit/>
          </a:bodyPr>
          <a:lstStyle/>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T: Cierre de Centros de Trabajo</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C: Cuarentena en casa</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P: Pruebas de diagnóstico</a:t>
            </a:r>
          </a:p>
          <a:p>
            <a:pPr lvl="0">
              <a:spcBef>
                <a:spcPts val="100"/>
              </a:spcBef>
            </a:pPr>
            <a:r>
              <a:rPr lang="es-MX" sz="1400" dirty="0">
                <a:solidFill>
                  <a:prstClr val="black">
                    <a:lumMod val="65000"/>
                    <a:lumOff val="35000"/>
                  </a:prstClr>
                </a:solidFill>
                <a:latin typeface="Helvetica Neue" panose="02000503000000020004" pitchFamily="2" charset="0"/>
                <a:ea typeface="Helvetica Neue" panose="02000503000000020004" pitchFamily="2" charset="0"/>
                <a:cs typeface="Helvetica Neue" panose="02000503000000020004" pitchFamily="2" charset="0"/>
              </a:rPr>
              <a:t>E: Cierre de Escuelas</a:t>
            </a:r>
          </a:p>
          <a:p>
            <a:pPr>
              <a:spcBef>
                <a:spcPts val="600"/>
              </a:spcBef>
            </a:pPr>
            <a:r>
              <a:rPr lang="es-MX" sz="1400" dirty="0">
                <a:latin typeface="Helvetica Neue" panose="02000503000000020004" pitchFamily="2" charset="0"/>
                <a:ea typeface="Helvetica Neue" panose="02000503000000020004" pitchFamily="2" charset="0"/>
                <a:cs typeface="Helvetica Neue" panose="02000503000000020004" pitchFamily="2" charset="0"/>
              </a:rPr>
              <a:t>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Vacaciones</a:t>
            </a: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Defunciones</a:t>
            </a:r>
            <a:endParaRPr lang="es-MX" sz="11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CuadroTexto 42">
            <a:extLst>
              <a:ext uri="{FF2B5EF4-FFF2-40B4-BE49-F238E27FC236}">
                <a16:creationId xmlns:a16="http://schemas.microsoft.com/office/drawing/2014/main" id="{4C8B2D69-3766-4644-AC66-8100D837B219}"/>
              </a:ext>
            </a:extLst>
          </p:cNvPr>
          <p:cNvSpPr txBox="1"/>
          <p:nvPr/>
        </p:nvSpPr>
        <p:spPr>
          <a:xfrm>
            <a:off x="8907526" y="4733767"/>
            <a:ext cx="3264047" cy="2062103"/>
          </a:xfrm>
          <a:prstGeom prst="rect">
            <a:avLst/>
          </a:prstGeom>
          <a:noFill/>
        </p:spPr>
        <p:txBody>
          <a:bodyPr wrap="square" rtlCol="0">
            <a:spAutoFit/>
          </a:bodyPr>
          <a:lstStyle/>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parcial de escuelas</a:t>
            </a:r>
          </a:p>
          <a:p>
            <a:pPr>
              <a:spcBef>
                <a:spcPts val="600"/>
              </a:spcBef>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Apertura total de escuelas</a:t>
            </a:r>
          </a:p>
          <a:p>
            <a:pPr>
              <a:spcBef>
                <a:spcPts val="600"/>
              </a:spcBef>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parcial de escuelas</a:t>
            </a: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pPr>
              <a:spcBef>
                <a:spcPts val="600"/>
              </a:spcBef>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total de escuelas</a:t>
            </a:r>
          </a:p>
        </p:txBody>
      </p:sp>
      <p:cxnSp>
        <p:nvCxnSpPr>
          <p:cNvPr id="44" name="Conector recto 43">
            <a:extLst>
              <a:ext uri="{FF2B5EF4-FFF2-40B4-BE49-F238E27FC236}">
                <a16:creationId xmlns:a16="http://schemas.microsoft.com/office/drawing/2014/main" id="{3198F2CF-129C-4B56-B6A9-EC0A8335D724}"/>
              </a:ext>
            </a:extLst>
          </p:cNvPr>
          <p:cNvCxnSpPr>
            <a:cxnSpLocks/>
          </p:cNvCxnSpPr>
          <p:nvPr/>
        </p:nvCxnSpPr>
        <p:spPr>
          <a:xfrm>
            <a:off x="8866096" y="4747621"/>
            <a:ext cx="0" cy="324000"/>
          </a:xfrm>
          <a:prstGeom prst="line">
            <a:avLst/>
          </a:prstGeom>
          <a:ln w="28575" cap="flat" cmpd="sng" algn="ctr">
            <a:solidFill>
              <a:srgbClr val="056F3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Conector recto 44">
            <a:extLst>
              <a:ext uri="{FF2B5EF4-FFF2-40B4-BE49-F238E27FC236}">
                <a16:creationId xmlns:a16="http://schemas.microsoft.com/office/drawing/2014/main" id="{A8E981ED-8AA8-4EA5-B0DB-5ED51A9168A7}"/>
              </a:ext>
            </a:extLst>
          </p:cNvPr>
          <p:cNvCxnSpPr>
            <a:cxnSpLocks/>
          </p:cNvCxnSpPr>
          <p:nvPr/>
        </p:nvCxnSpPr>
        <p:spPr>
          <a:xfrm>
            <a:off x="8866096" y="5420976"/>
            <a:ext cx="0" cy="202617"/>
          </a:xfrm>
          <a:prstGeom prst="line">
            <a:avLst/>
          </a:prstGeom>
          <a:ln w="28575">
            <a:solidFill>
              <a:srgbClr val="056F30"/>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0597B910-FD5D-42A2-B162-7360657477D6}"/>
              </a:ext>
            </a:extLst>
          </p:cNvPr>
          <p:cNvCxnSpPr>
            <a:cxnSpLocks/>
          </p:cNvCxnSpPr>
          <p:nvPr/>
        </p:nvCxnSpPr>
        <p:spPr>
          <a:xfrm>
            <a:off x="8898406" y="5879600"/>
            <a:ext cx="0" cy="32400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Conector recto 46">
            <a:extLst>
              <a:ext uri="{FF2B5EF4-FFF2-40B4-BE49-F238E27FC236}">
                <a16:creationId xmlns:a16="http://schemas.microsoft.com/office/drawing/2014/main" id="{56FFDF11-BE9A-468A-8F55-0FCBE5BFA666}"/>
              </a:ext>
            </a:extLst>
          </p:cNvPr>
          <p:cNvCxnSpPr>
            <a:cxnSpLocks/>
          </p:cNvCxnSpPr>
          <p:nvPr/>
        </p:nvCxnSpPr>
        <p:spPr>
          <a:xfrm>
            <a:off x="8907526" y="6499484"/>
            <a:ext cx="0" cy="2026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E983EAAF-9EC1-43EE-970C-9AD18A2E8CAF}"/>
              </a:ext>
            </a:extLst>
          </p:cNvPr>
          <p:cNvSpPr/>
          <p:nvPr/>
        </p:nvSpPr>
        <p:spPr>
          <a:xfrm>
            <a:off x="8907526" y="4205424"/>
            <a:ext cx="262487" cy="177606"/>
          </a:xfrm>
          <a:prstGeom prst="rect">
            <a:avLst/>
          </a:prstGeom>
          <a:solidFill>
            <a:srgbClr val="BE8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48">
            <a:extLst>
              <a:ext uri="{FF2B5EF4-FFF2-40B4-BE49-F238E27FC236}">
                <a16:creationId xmlns:a16="http://schemas.microsoft.com/office/drawing/2014/main" id="{83D825A8-24BE-49CC-B9CD-F60C72A208E2}"/>
              </a:ext>
            </a:extLst>
          </p:cNvPr>
          <p:cNvCxnSpPr/>
          <p:nvPr/>
        </p:nvCxnSpPr>
        <p:spPr>
          <a:xfrm>
            <a:off x="8863029" y="4559144"/>
            <a:ext cx="408925" cy="0"/>
          </a:xfrm>
          <a:prstGeom prst="line">
            <a:avLst/>
          </a:prstGeom>
          <a:ln w="28575">
            <a:solidFill>
              <a:schemeClr val="bg1">
                <a:lumMod val="50000"/>
              </a:schemeClr>
            </a:solidFill>
          </a:ln>
        </p:spPr>
        <p:style>
          <a:lnRef idx="3">
            <a:schemeClr val="accent3"/>
          </a:lnRef>
          <a:fillRef idx="0">
            <a:schemeClr val="accent3"/>
          </a:fillRef>
          <a:effectRef idx="2">
            <a:schemeClr val="accent3"/>
          </a:effectRef>
          <a:fontRef idx="minor">
            <a:schemeClr val="tx1"/>
          </a:fontRef>
        </p:style>
      </p:cxnSp>
      <p:pic>
        <p:nvPicPr>
          <p:cNvPr id="3" name="Imagen 2">
            <a:hlinkClick r:id="rId5" action="ppaction://hlinksldjump"/>
            <a:extLst>
              <a:ext uri="{FF2B5EF4-FFF2-40B4-BE49-F238E27FC236}">
                <a16:creationId xmlns:a16="http://schemas.microsoft.com/office/drawing/2014/main" id="{6B1386C4-552A-490D-97B8-C8633F6938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2" y="965992"/>
            <a:ext cx="4011176" cy="2517653"/>
          </a:xfrm>
          <a:prstGeom prst="rect">
            <a:avLst/>
          </a:prstGeom>
        </p:spPr>
      </p:pic>
      <p:pic>
        <p:nvPicPr>
          <p:cNvPr id="7" name="Imagen 6">
            <a:hlinkClick r:id="rId7" action="ppaction://hlinksldjump"/>
            <a:extLst>
              <a:ext uri="{FF2B5EF4-FFF2-40B4-BE49-F238E27FC236}">
                <a16:creationId xmlns:a16="http://schemas.microsoft.com/office/drawing/2014/main" id="{BBB8C6A9-781A-4E81-B440-557EE09A96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4952" y="915391"/>
            <a:ext cx="4011176" cy="2517653"/>
          </a:xfrm>
          <a:prstGeom prst="rect">
            <a:avLst/>
          </a:prstGeom>
        </p:spPr>
      </p:pic>
      <p:pic>
        <p:nvPicPr>
          <p:cNvPr id="12" name="Imagen 11">
            <a:hlinkClick r:id="rId9" action="ppaction://hlinksldjump"/>
            <a:extLst>
              <a:ext uri="{FF2B5EF4-FFF2-40B4-BE49-F238E27FC236}">
                <a16:creationId xmlns:a16="http://schemas.microsoft.com/office/drawing/2014/main" id="{BC4675C5-A94D-4FCD-A26C-5C705D1833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61" y="3856898"/>
            <a:ext cx="4011176" cy="2517653"/>
          </a:xfrm>
          <a:prstGeom prst="rect">
            <a:avLst/>
          </a:prstGeom>
        </p:spPr>
      </p:pic>
      <p:pic>
        <p:nvPicPr>
          <p:cNvPr id="15" name="Imagen 14">
            <a:hlinkClick r:id="rId11" action="ppaction://hlinksldjump"/>
            <a:extLst>
              <a:ext uri="{FF2B5EF4-FFF2-40B4-BE49-F238E27FC236}">
                <a16:creationId xmlns:a16="http://schemas.microsoft.com/office/drawing/2014/main" id="{AD07AD7B-CCBF-4E7C-959B-30A819B22660}"/>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181600" y="948350"/>
            <a:ext cx="4010400" cy="2290271"/>
          </a:xfrm>
          <a:prstGeom prst="rect">
            <a:avLst/>
          </a:prstGeom>
        </p:spPr>
      </p:pic>
      <p:pic>
        <p:nvPicPr>
          <p:cNvPr id="17" name="Imagen 16">
            <a:hlinkClick r:id="rId13" action="ppaction://hlinksldjump"/>
            <a:extLst>
              <a:ext uri="{FF2B5EF4-FFF2-40B4-BE49-F238E27FC236}">
                <a16:creationId xmlns:a16="http://schemas.microsoft.com/office/drawing/2014/main" id="{608946A3-B901-428B-BFD2-60E60AA874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52186" y="3773763"/>
            <a:ext cx="4011176" cy="2517653"/>
          </a:xfrm>
          <a:prstGeom prst="rect">
            <a:avLst/>
          </a:prstGeom>
        </p:spPr>
      </p:pic>
      <p:sp>
        <p:nvSpPr>
          <p:cNvPr id="22" name="Rectángulo 21"/>
          <p:cNvSpPr/>
          <p:nvPr/>
        </p:nvSpPr>
        <p:spPr>
          <a:xfrm>
            <a:off x="11358405" y="6462140"/>
            <a:ext cx="341760" cy="276999"/>
          </a:xfrm>
          <a:prstGeom prst="rect">
            <a:avLst/>
          </a:prstGeom>
        </p:spPr>
        <p:txBody>
          <a:bodyPr wrap="none">
            <a:spAutoFit/>
          </a:bodyPr>
          <a:lstStyle/>
          <a:p>
            <a:pPr lvl="0" algn="r"/>
            <a:r>
              <a:rPr lang="es-MX" sz="1200" dirty="0">
                <a:solidFill>
                  <a:prstClr val="black">
                    <a:tint val="75000"/>
                  </a:prstClr>
                </a:solidFill>
              </a:rPr>
              <a:t>32</a:t>
            </a:r>
          </a:p>
        </p:txBody>
      </p:sp>
      <p:sp>
        <p:nvSpPr>
          <p:cNvPr id="2" name="Título 1">
            <a:extLst>
              <a:ext uri="{FF2B5EF4-FFF2-40B4-BE49-F238E27FC236}">
                <a16:creationId xmlns:a16="http://schemas.microsoft.com/office/drawing/2014/main" id="{DF0DBD30-E953-445D-89C8-8B7CE9A23B26}"/>
              </a:ext>
            </a:extLst>
          </p:cNvPr>
          <p:cNvSpPr txBox="1">
            <a:spLocks/>
          </p:cNvSpPr>
          <p:nvPr/>
        </p:nvSpPr>
        <p:spPr>
          <a:xfrm>
            <a:off x="7334426" y="95536"/>
            <a:ext cx="4680122" cy="627797"/>
          </a:xfrm>
          <a:prstGeom prst="rect">
            <a:avLst/>
          </a:prstGeom>
        </p:spPr>
        <p:txBody>
          <a:bodyPr lIns="91440" tIns="45720" rIns="91440" bIns="4572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 Comparativo de medidas de regreso a clases con América Latina</a:t>
            </a:r>
          </a:p>
        </p:txBody>
      </p:sp>
    </p:spTree>
    <p:extLst>
      <p:ext uri="{BB962C8B-B14F-4D97-AF65-F5344CB8AC3E}">
        <p14:creationId xmlns:p14="http://schemas.microsoft.com/office/powerpoint/2010/main" val="3806353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Título 1">
            <a:extLst>
              <a:ext uri="{FF2B5EF4-FFF2-40B4-BE49-F238E27FC236}">
                <a16:creationId xmlns:a16="http://schemas.microsoft.com/office/drawing/2014/main" id="{0DE8B141-61E5-4510-9655-C3020C1B0E45}"/>
              </a:ext>
            </a:extLst>
          </p:cNvPr>
          <p:cNvSpPr txBox="1">
            <a:spLocks/>
          </p:cNvSpPr>
          <p:nvPr/>
        </p:nvSpPr>
        <p:spPr>
          <a:xfrm>
            <a:off x="7981406" y="95536"/>
            <a:ext cx="4033142"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Protocolos del regreso a clases</a:t>
            </a:r>
            <a:endParaRPr lang="es-ES_tradnl" sz="18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5" name="Picture 4">
            <a:extLst>
              <a:ext uri="{FF2B5EF4-FFF2-40B4-BE49-F238E27FC236}">
                <a16:creationId xmlns:a16="http://schemas.microsoft.com/office/drawing/2014/main" id="{296C5796-4783-4006-852B-F11799C6D7F9}"/>
              </a:ext>
            </a:extLst>
          </p:cNvPr>
          <p:cNvPicPr>
            <a:picLocks/>
          </p:cNvPicPr>
          <p:nvPr/>
        </p:nvPicPr>
        <p:blipFill>
          <a:blip r:embed="rId3"/>
          <a:stretch>
            <a:fillRect/>
          </a:stretch>
        </p:blipFill>
        <p:spPr>
          <a:xfrm>
            <a:off x="0" y="727873"/>
            <a:ext cx="12192000" cy="59181"/>
          </a:xfrm>
          <a:prstGeom prst="rect">
            <a:avLst/>
          </a:prstGeom>
        </p:spPr>
      </p:pic>
      <p:grpSp>
        <p:nvGrpSpPr>
          <p:cNvPr id="49" name="Grupo 48">
            <a:extLst>
              <a:ext uri="{FF2B5EF4-FFF2-40B4-BE49-F238E27FC236}">
                <a16:creationId xmlns:a16="http://schemas.microsoft.com/office/drawing/2014/main" id="{75A26891-5AA0-49D0-B86F-ED29D17D3F6E}"/>
              </a:ext>
            </a:extLst>
          </p:cNvPr>
          <p:cNvGrpSpPr/>
          <p:nvPr/>
        </p:nvGrpSpPr>
        <p:grpSpPr>
          <a:xfrm>
            <a:off x="177452" y="170725"/>
            <a:ext cx="2860812" cy="477417"/>
            <a:chOff x="3515561" y="2087418"/>
            <a:chExt cx="4612439" cy="769731"/>
          </a:xfrm>
        </p:grpSpPr>
        <p:pic>
          <p:nvPicPr>
            <p:cNvPr id="51" name="Imagen 50">
              <a:extLst>
                <a:ext uri="{FF2B5EF4-FFF2-40B4-BE49-F238E27FC236}">
                  <a16:creationId xmlns:a16="http://schemas.microsoft.com/office/drawing/2014/main" id="{6719F876-7C17-4EA1-B7DC-A405690447E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53" name="Imagen 52">
              <a:extLst>
                <a:ext uri="{FF2B5EF4-FFF2-40B4-BE49-F238E27FC236}">
                  <a16:creationId xmlns:a16="http://schemas.microsoft.com/office/drawing/2014/main" id="{D987EC9F-6CC1-4975-B23E-C051A7EA9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55" name="Conector recto 54">
              <a:extLst>
                <a:ext uri="{FF2B5EF4-FFF2-40B4-BE49-F238E27FC236}">
                  <a16:creationId xmlns:a16="http://schemas.microsoft.com/office/drawing/2014/main" id="{79AB1A09-768C-4CB4-B385-A2EBFD8DC542}"/>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54" name="Tabla 153">
            <a:extLst>
              <a:ext uri="{FF2B5EF4-FFF2-40B4-BE49-F238E27FC236}">
                <a16:creationId xmlns:a16="http://schemas.microsoft.com/office/drawing/2014/main" id="{0C44DF01-FAF3-4054-8C1F-4E6B88BE84D2}"/>
              </a:ext>
            </a:extLst>
          </p:cNvPr>
          <p:cNvGraphicFramePr>
            <a:graphicFrameLocks noGrp="1"/>
          </p:cNvGraphicFramePr>
          <p:nvPr>
            <p:extLst>
              <p:ext uri="{D42A27DB-BD31-4B8C-83A1-F6EECF244321}">
                <p14:modId xmlns:p14="http://schemas.microsoft.com/office/powerpoint/2010/main" val="3622085212"/>
              </p:ext>
            </p:extLst>
          </p:nvPr>
        </p:nvGraphicFramePr>
        <p:xfrm>
          <a:off x="307426" y="957764"/>
          <a:ext cx="11707126" cy="5882393"/>
        </p:xfrm>
        <a:graphic>
          <a:graphicData uri="http://schemas.openxmlformats.org/drawingml/2006/table">
            <a:tbl>
              <a:tblPr firstRow="1" bandRow="1">
                <a:tableStyleId>{5940675A-B579-460E-94D1-54222C63F5DA}</a:tableStyleId>
              </a:tblPr>
              <a:tblGrid>
                <a:gridCol w="4141087">
                  <a:extLst>
                    <a:ext uri="{9D8B030D-6E8A-4147-A177-3AD203B41FA5}">
                      <a16:colId xmlns:a16="http://schemas.microsoft.com/office/drawing/2014/main" val="1380184492"/>
                    </a:ext>
                  </a:extLst>
                </a:gridCol>
                <a:gridCol w="840671">
                  <a:extLst>
                    <a:ext uri="{9D8B030D-6E8A-4147-A177-3AD203B41FA5}">
                      <a16:colId xmlns:a16="http://schemas.microsoft.com/office/drawing/2014/main" val="2111840905"/>
                    </a:ext>
                  </a:extLst>
                </a:gridCol>
                <a:gridCol w="840671">
                  <a:extLst>
                    <a:ext uri="{9D8B030D-6E8A-4147-A177-3AD203B41FA5}">
                      <a16:colId xmlns:a16="http://schemas.microsoft.com/office/drawing/2014/main" val="2176618629"/>
                    </a:ext>
                  </a:extLst>
                </a:gridCol>
                <a:gridCol w="840671">
                  <a:extLst>
                    <a:ext uri="{9D8B030D-6E8A-4147-A177-3AD203B41FA5}">
                      <a16:colId xmlns:a16="http://schemas.microsoft.com/office/drawing/2014/main" val="1131942918"/>
                    </a:ext>
                  </a:extLst>
                </a:gridCol>
                <a:gridCol w="840671">
                  <a:extLst>
                    <a:ext uri="{9D8B030D-6E8A-4147-A177-3AD203B41FA5}">
                      <a16:colId xmlns:a16="http://schemas.microsoft.com/office/drawing/2014/main" val="3426750826"/>
                    </a:ext>
                  </a:extLst>
                </a:gridCol>
                <a:gridCol w="840671">
                  <a:extLst>
                    <a:ext uri="{9D8B030D-6E8A-4147-A177-3AD203B41FA5}">
                      <a16:colId xmlns:a16="http://schemas.microsoft.com/office/drawing/2014/main" val="1655244189"/>
                    </a:ext>
                  </a:extLst>
                </a:gridCol>
                <a:gridCol w="840671">
                  <a:extLst>
                    <a:ext uri="{9D8B030D-6E8A-4147-A177-3AD203B41FA5}">
                      <a16:colId xmlns:a16="http://schemas.microsoft.com/office/drawing/2014/main" val="348853071"/>
                    </a:ext>
                  </a:extLst>
                </a:gridCol>
                <a:gridCol w="840671">
                  <a:extLst>
                    <a:ext uri="{9D8B030D-6E8A-4147-A177-3AD203B41FA5}">
                      <a16:colId xmlns:a16="http://schemas.microsoft.com/office/drawing/2014/main" val="3844494342"/>
                    </a:ext>
                  </a:extLst>
                </a:gridCol>
                <a:gridCol w="840671">
                  <a:extLst>
                    <a:ext uri="{9D8B030D-6E8A-4147-A177-3AD203B41FA5}">
                      <a16:colId xmlns:a16="http://schemas.microsoft.com/office/drawing/2014/main" val="712643558"/>
                    </a:ext>
                  </a:extLst>
                </a:gridCol>
                <a:gridCol w="840671">
                  <a:extLst>
                    <a:ext uri="{9D8B030D-6E8A-4147-A177-3AD203B41FA5}">
                      <a16:colId xmlns:a16="http://schemas.microsoft.com/office/drawing/2014/main" val="3648110844"/>
                    </a:ext>
                  </a:extLst>
                </a:gridCol>
              </a:tblGrid>
              <a:tr h="325258">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s-MX" sz="12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589619"/>
                  </a:ext>
                </a:extLst>
              </a:tr>
              <a:tr h="482032">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8900" indent="87313" algn="l"/>
                      <a:r>
                        <a:rPr lang="es-MX" sz="1200" dirty="0">
                          <a:solidFill>
                            <a:schemeClr val="tx1">
                              <a:lumMod val="50000"/>
                              <a:lumOff val="50000"/>
                            </a:schemeClr>
                          </a:solidFill>
                          <a:latin typeface="Helvetica Neue"/>
                          <a:ea typeface="Helvetica Neue" panose="02000503000000020004" pitchFamily="2" charset="0"/>
                          <a:cs typeface="Helvetica Neue" panose="02000503000000020004" pitchFamily="2" charset="0"/>
                        </a:rPr>
                        <a:t>OMS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88900" indent="87313" algn="l"/>
                      <a:endParaRPr lang="es-MX" sz="1200" dirty="0">
                        <a:solidFill>
                          <a:schemeClr val="tx1">
                            <a:lumMod val="50000"/>
                            <a:lumOff val="50000"/>
                          </a:schemeClr>
                        </a:solidFill>
                        <a:latin typeface="Helvetica Neue"/>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dirty="0">
                          <a:solidFill>
                            <a:schemeClr val="tx1">
                              <a:lumMod val="50000"/>
                              <a:lumOff val="50000"/>
                            </a:schemeClr>
                          </a:solidFill>
                          <a:latin typeface="Helvetica Neue"/>
                          <a:ea typeface="Helvetica Neue" panose="02000503000000020004" pitchFamily="2" charset="0"/>
                          <a:cs typeface="Helvetica Neue" panose="02000503000000020004" pitchFamily="2" charset="0"/>
                        </a:rPr>
                        <a:t>Argentina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dirty="0">
                          <a:solidFill>
                            <a:schemeClr val="tx1">
                              <a:lumMod val="50000"/>
                              <a:lumOff val="50000"/>
                            </a:schemeClr>
                          </a:solidFill>
                          <a:latin typeface="Helvetica Neue"/>
                          <a:ea typeface="Helvetica Neue" panose="02000503000000020004" pitchFamily="2" charset="0"/>
                          <a:cs typeface="Helvetica Neue" panose="02000503000000020004" pitchFamily="2" charset="0"/>
                        </a:rPr>
                        <a:t>Brasil</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dirty="0">
                          <a:solidFill>
                            <a:schemeClr val="tx1">
                              <a:lumMod val="50000"/>
                              <a:lumOff val="50000"/>
                            </a:schemeClr>
                          </a:solidFill>
                          <a:latin typeface="Helvetica Neue"/>
                          <a:ea typeface="Helvetica Neue" panose="02000503000000020004" pitchFamily="2" charset="0"/>
                          <a:cs typeface="Helvetica Neue" panose="02000503000000020004" pitchFamily="2" charset="0"/>
                        </a:rPr>
                        <a:t>Chile</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dirty="0">
                          <a:solidFill>
                            <a:schemeClr val="tx1">
                              <a:lumMod val="50000"/>
                              <a:lumOff val="50000"/>
                            </a:schemeClr>
                          </a:solidFill>
                          <a:latin typeface="Helvetica Neue"/>
                          <a:ea typeface="Helvetica Neue" panose="02000503000000020004" pitchFamily="2" charset="0"/>
                          <a:cs typeface="Helvetica Neue" panose="02000503000000020004" pitchFamily="2" charset="0"/>
                        </a:rPr>
                        <a:t>Uruguay</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dirty="0">
                        <a:solidFill>
                          <a:schemeClr val="tx1">
                            <a:lumMod val="50000"/>
                            <a:lumOff val="50000"/>
                          </a:schemeClr>
                        </a:solidFill>
                        <a:latin typeface="Helvetica Neue"/>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dirty="0">
                          <a:solidFill>
                            <a:schemeClr val="tx1">
                              <a:lumMod val="50000"/>
                              <a:lumOff val="50000"/>
                            </a:schemeClr>
                          </a:solidFill>
                          <a:latin typeface="Helvetica Neue"/>
                          <a:ea typeface="Helvetica Neue" panose="02000503000000020004" pitchFamily="2" charset="0"/>
                          <a:cs typeface="Helvetica Neue" panose="02000503000000020004" pitchFamily="2" charset="0"/>
                        </a:rPr>
                        <a:t>México</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err="1">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Edoméx</a:t>
                      </a:r>
                      <a:endParaRPr lang="es-MX" sz="120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8686359"/>
                  </a:ext>
                </a:extLst>
              </a:tr>
              <a:tr h="461373">
                <a:tc>
                  <a:txBody>
                    <a:bodyPr/>
                    <a:lstStyle/>
                    <a:p>
                      <a:pPr marL="0" algn="l" defTabSz="914400" rtl="0" eaLnBrk="1" latinLnBrk="0" hangingPunct="1"/>
                      <a:r>
                        <a:rPr lang="es-MX" sz="1200" kern="1200" dirty="0">
                          <a:solidFill>
                            <a:schemeClr val="tx1">
                              <a:lumMod val="65000"/>
                              <a:lumOff val="35000"/>
                            </a:schemeClr>
                          </a:solidFill>
                          <a:latin typeface="Helvetica Neue"/>
                        </a:rPr>
                        <a:t>Pedir</a:t>
                      </a:r>
                      <a:r>
                        <a:rPr lang="es-MX" sz="1200" kern="1200" baseline="0" dirty="0">
                          <a:solidFill>
                            <a:schemeClr val="tx1">
                              <a:lumMod val="65000"/>
                              <a:lumOff val="35000"/>
                            </a:schemeClr>
                          </a:solidFill>
                          <a:latin typeface="Helvetica Neue"/>
                        </a:rPr>
                        <a:t> el uso de cubrebocas</a:t>
                      </a:r>
                      <a:endParaRPr lang="es-MX" sz="1200" kern="1200" dirty="0">
                        <a:solidFill>
                          <a:schemeClr val="tx1">
                            <a:lumMod val="65000"/>
                            <a:lumOff val="35000"/>
                          </a:schemeClr>
                        </a:solidFill>
                        <a:latin typeface="Helvetica Neue"/>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0862919"/>
                  </a:ext>
                </a:extLst>
              </a:tr>
              <a:tr h="461373">
                <a:tc>
                  <a:txBody>
                    <a:bodyPr/>
                    <a:lstStyle/>
                    <a:p>
                      <a:pPr marL="0" algn="l" defTabSz="914400" rtl="0" eaLnBrk="1" latinLnBrk="0" hangingPunct="1"/>
                      <a:r>
                        <a:rPr lang="es-MX" sz="1200" kern="1200" dirty="0">
                          <a:solidFill>
                            <a:schemeClr val="tx1">
                              <a:lumMod val="65000"/>
                              <a:lumOff val="35000"/>
                            </a:schemeClr>
                          </a:solidFill>
                          <a:latin typeface="Helvetica Neue"/>
                        </a:rPr>
                        <a:t>Ventilación</a:t>
                      </a:r>
                      <a:r>
                        <a:rPr lang="es-MX" sz="1200" kern="1200" baseline="0" dirty="0">
                          <a:solidFill>
                            <a:schemeClr val="tx1">
                              <a:lumMod val="65000"/>
                              <a:lumOff val="35000"/>
                            </a:schemeClr>
                          </a:solidFill>
                          <a:latin typeface="Helvetica Neue"/>
                        </a:rPr>
                        <a:t> en los salones de clases</a:t>
                      </a:r>
                      <a:endParaRPr lang="es-MX" sz="1200" kern="1200" dirty="0">
                        <a:solidFill>
                          <a:schemeClr val="tx1">
                            <a:lumMod val="65000"/>
                            <a:lumOff val="35000"/>
                          </a:schemeClr>
                        </a:solidFill>
                        <a:latin typeface="Helvetica Neue"/>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9788113"/>
                  </a:ext>
                </a:extLst>
              </a:tr>
              <a:tr h="461373">
                <a:tc>
                  <a:txBody>
                    <a:bodyPr/>
                    <a:lstStyle/>
                    <a:p>
                      <a:pPr marL="0" algn="l" defTabSz="914400" rtl="0" eaLnBrk="1" latinLnBrk="0" hangingPunct="1"/>
                      <a:r>
                        <a:rPr lang="es-MX" sz="1200" kern="1200" dirty="0">
                          <a:solidFill>
                            <a:schemeClr val="tx1">
                              <a:lumMod val="65000"/>
                              <a:lumOff val="35000"/>
                            </a:schemeClr>
                          </a:solidFill>
                          <a:latin typeface="Helvetica Neue"/>
                        </a:rPr>
                        <a:t>Lavado</a:t>
                      </a:r>
                      <a:r>
                        <a:rPr lang="es-MX" sz="1200" kern="1200" baseline="0" dirty="0">
                          <a:solidFill>
                            <a:schemeClr val="tx1">
                              <a:lumMod val="65000"/>
                              <a:lumOff val="35000"/>
                            </a:schemeClr>
                          </a:solidFill>
                          <a:latin typeface="Helvetica Neue"/>
                        </a:rPr>
                        <a:t> de manos frecuente</a:t>
                      </a:r>
                      <a:endParaRPr lang="es-MX" sz="1200" kern="1200" dirty="0">
                        <a:solidFill>
                          <a:schemeClr val="tx1">
                            <a:lumMod val="65000"/>
                            <a:lumOff val="35000"/>
                          </a:schemeClr>
                        </a:solidFill>
                        <a:latin typeface="Helvetica Neue"/>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7529797"/>
                  </a:ext>
                </a:extLst>
              </a:tr>
              <a:tr h="461373">
                <a:tc>
                  <a:txBody>
                    <a:bodyPr/>
                    <a:lstStyle/>
                    <a:p>
                      <a:pPr marL="0" algn="l" defTabSz="914400" rtl="0" eaLnBrk="1" latinLnBrk="0" hangingPunct="1"/>
                      <a:r>
                        <a:rPr lang="es-MX" sz="1200" kern="1200" dirty="0">
                          <a:solidFill>
                            <a:schemeClr val="tx1">
                              <a:lumMod val="65000"/>
                              <a:lumOff val="35000"/>
                            </a:schemeClr>
                          </a:solidFill>
                          <a:latin typeface="Helvetica Neue"/>
                        </a:rPr>
                        <a:t>Asistencia</a:t>
                      </a:r>
                      <a:r>
                        <a:rPr lang="es-MX" sz="1200" kern="1200" baseline="0" dirty="0">
                          <a:solidFill>
                            <a:schemeClr val="tx1">
                              <a:lumMod val="65000"/>
                              <a:lumOff val="35000"/>
                            </a:schemeClr>
                          </a:solidFill>
                          <a:latin typeface="Helvetica Neue"/>
                        </a:rPr>
                        <a:t> alternada</a:t>
                      </a:r>
                      <a:endParaRPr lang="es-MX" sz="1200" kern="1200" dirty="0">
                        <a:solidFill>
                          <a:schemeClr val="tx1">
                            <a:lumMod val="65000"/>
                            <a:lumOff val="35000"/>
                          </a:schemeClr>
                        </a:solidFill>
                        <a:latin typeface="Helvetica Neue"/>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5596"/>
                  </a:ext>
                </a:extLst>
              </a:tr>
              <a:tr h="461373">
                <a:tc>
                  <a:txBody>
                    <a:bodyPr/>
                    <a:lstStyle/>
                    <a:p>
                      <a:pPr marL="0" algn="l" defTabSz="914400" rtl="0" eaLnBrk="1" latinLnBrk="0" hangingPunct="1"/>
                      <a:r>
                        <a:rPr lang="es-MX" sz="1200" kern="1200" dirty="0">
                          <a:solidFill>
                            <a:schemeClr val="tx1">
                              <a:lumMod val="65000"/>
                              <a:lumOff val="35000"/>
                            </a:schemeClr>
                          </a:solidFill>
                          <a:latin typeface="Helvetica Neue"/>
                        </a:rPr>
                        <a:t>Priorizar</a:t>
                      </a:r>
                      <a:r>
                        <a:rPr lang="es-MX" sz="1200" kern="1200" baseline="0" dirty="0">
                          <a:solidFill>
                            <a:schemeClr val="tx1">
                              <a:lumMod val="65000"/>
                              <a:lumOff val="35000"/>
                            </a:schemeClr>
                          </a:solidFill>
                          <a:latin typeface="Helvetica Neue"/>
                        </a:rPr>
                        <a:t> el regreso de los alumnos más vulnerables</a:t>
                      </a:r>
                      <a:endParaRPr lang="es-MX" sz="1200" kern="1200" dirty="0">
                        <a:solidFill>
                          <a:schemeClr val="tx1">
                            <a:lumMod val="65000"/>
                            <a:lumOff val="35000"/>
                          </a:schemeClr>
                        </a:solidFill>
                        <a:latin typeface="Helvetica Neue"/>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200" dirty="0">
                          <a:solidFill>
                            <a:srgbClr val="FF0000"/>
                          </a:solidFill>
                          <a:latin typeface="Helvetica Neue"/>
                          <a:ea typeface="Helvetica Neue" panose="02000503000000020004" pitchFamily="2" charset="0"/>
                          <a:cs typeface="Helvetica Neue" panose="02000503000000020004" pitchFamily="2" charset="0"/>
                        </a:rPr>
                        <a:t>           </a:t>
                      </a:r>
                      <a:r>
                        <a:rPr lang="es-MX" sz="1200" baseline="0" dirty="0">
                          <a:solidFill>
                            <a:srgbClr val="FF0000"/>
                          </a:solidFill>
                          <a:latin typeface="Helvetica Neue"/>
                          <a:ea typeface="Helvetica Neue" panose="02000503000000020004" pitchFamily="2" charset="0"/>
                          <a:cs typeface="Helvetica Neue" panose="02000503000000020004" pitchFamily="2" charset="0"/>
                        </a:rPr>
                        <a:t> </a:t>
                      </a:r>
                      <a:r>
                        <a:rPr lang="es-MX" sz="1200" baseline="0" dirty="0">
                          <a:solidFill>
                            <a:schemeClr val="tx1"/>
                          </a:solidFill>
                          <a:latin typeface="Helvetica Neue"/>
                          <a:ea typeface="Helvetica Neue" panose="02000503000000020004" pitchFamily="2" charset="0"/>
                          <a:cs typeface="Helvetica Neue" panose="02000503000000020004" pitchFamily="2" charset="0"/>
                        </a:rPr>
                        <a:t>     </a:t>
                      </a:r>
                      <a:endParaRPr lang="es-MX"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763327"/>
                  </a:ext>
                </a:extLst>
              </a:tr>
              <a:tr h="461373">
                <a:tc>
                  <a:txBody>
                    <a:bodyPr/>
                    <a:lstStyle/>
                    <a:p>
                      <a:pPr marL="0" algn="l" defTabSz="914400" rtl="0" eaLnBrk="1" latinLnBrk="0" hangingPunct="1"/>
                      <a:r>
                        <a:rPr lang="es-MX" sz="1200" kern="1200" dirty="0">
                          <a:solidFill>
                            <a:schemeClr val="tx1">
                              <a:lumMod val="65000"/>
                              <a:lumOff val="35000"/>
                            </a:schemeClr>
                          </a:solidFill>
                          <a:latin typeface="Helvetica Neue"/>
                        </a:rPr>
                        <a:t>Horarios</a:t>
                      </a:r>
                      <a:r>
                        <a:rPr lang="es-MX" sz="1200" kern="1200" baseline="0" dirty="0">
                          <a:solidFill>
                            <a:schemeClr val="tx1">
                              <a:lumMod val="65000"/>
                              <a:lumOff val="35000"/>
                            </a:schemeClr>
                          </a:solidFill>
                          <a:latin typeface="Helvetica Neue"/>
                        </a:rPr>
                        <a:t> escalonados</a:t>
                      </a:r>
                      <a:endParaRPr lang="es-MX" sz="1200" kern="1200" dirty="0">
                        <a:solidFill>
                          <a:schemeClr val="tx1">
                            <a:lumMod val="65000"/>
                            <a:lumOff val="35000"/>
                          </a:schemeClr>
                        </a:solidFill>
                        <a:latin typeface="Helvetica Neue"/>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baseline="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6406653"/>
                  </a:ext>
                </a:extLst>
              </a:tr>
              <a:tr h="461373">
                <a:tc>
                  <a:txBody>
                    <a:bodyPr/>
                    <a:lstStyle/>
                    <a:p>
                      <a:pPr marL="0" algn="l" defTabSz="914400" rtl="0" eaLnBrk="1" latinLnBrk="0" hangingPunct="1"/>
                      <a:r>
                        <a:rPr lang="es-MX" sz="1200" kern="1200" dirty="0">
                          <a:solidFill>
                            <a:schemeClr val="tx1">
                              <a:lumMod val="65000"/>
                              <a:lumOff val="35000"/>
                            </a:schemeClr>
                          </a:solidFill>
                          <a:latin typeface="Helvetica Neue"/>
                        </a:rPr>
                        <a:t>Separación de escritorios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483912"/>
                  </a:ext>
                </a:extLst>
              </a:tr>
              <a:tr h="461373">
                <a:tc>
                  <a:txBody>
                    <a:bodyPr/>
                    <a:lstStyle/>
                    <a:p>
                      <a:pPr marL="0" algn="l" defTabSz="914400" rtl="0" eaLnBrk="1" latinLnBrk="0" hangingPunct="1"/>
                      <a:r>
                        <a:rPr lang="es-MX" sz="1200" kern="1200" dirty="0">
                          <a:solidFill>
                            <a:schemeClr val="tx1">
                              <a:lumMod val="65000"/>
                              <a:lumOff val="35000"/>
                            </a:schemeClr>
                          </a:solidFill>
                          <a:latin typeface="Helvetica Neue"/>
                        </a:rPr>
                        <a:t>Limpieza</a:t>
                      </a:r>
                      <a:r>
                        <a:rPr lang="es-MX" sz="1200" kern="1200" baseline="0" dirty="0">
                          <a:solidFill>
                            <a:schemeClr val="tx1">
                              <a:lumMod val="65000"/>
                              <a:lumOff val="35000"/>
                            </a:schemeClr>
                          </a:solidFill>
                          <a:latin typeface="Helvetica Neue"/>
                        </a:rPr>
                        <a:t> frecuente de instalaciones y superficies</a:t>
                      </a:r>
                      <a:endParaRPr lang="es-MX" sz="1200" kern="1200" dirty="0">
                        <a:solidFill>
                          <a:schemeClr val="tx1">
                            <a:lumMod val="65000"/>
                            <a:lumOff val="35000"/>
                          </a:schemeClr>
                        </a:solidFill>
                        <a:latin typeface="Helvetica Neue"/>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21770"/>
                  </a:ext>
                </a:extLst>
              </a:tr>
              <a:tr h="461373">
                <a:tc>
                  <a:txBody>
                    <a:bodyPr/>
                    <a:lstStyle/>
                    <a:p>
                      <a:pPr marL="0" algn="l" defTabSz="914400" rtl="0" eaLnBrk="1" latinLnBrk="0" hangingPunct="1"/>
                      <a:r>
                        <a:rPr lang="es-MX" sz="1200" kern="1200" dirty="0">
                          <a:solidFill>
                            <a:schemeClr val="tx1">
                              <a:lumMod val="65000"/>
                              <a:lumOff val="35000"/>
                            </a:schemeClr>
                          </a:solidFill>
                          <a:latin typeface="Helvetica Neue"/>
                        </a:rPr>
                        <a:t>Toma</a:t>
                      </a:r>
                      <a:r>
                        <a:rPr lang="es-MX" sz="1200" kern="1200" baseline="0" dirty="0">
                          <a:solidFill>
                            <a:schemeClr val="tx1">
                              <a:lumMod val="65000"/>
                              <a:lumOff val="35000"/>
                            </a:schemeClr>
                          </a:solidFill>
                          <a:latin typeface="Helvetica Neue"/>
                        </a:rPr>
                        <a:t> de temperatura en la entrada</a:t>
                      </a:r>
                      <a:endParaRPr lang="es-MX" sz="1200" kern="1200" dirty="0">
                        <a:solidFill>
                          <a:schemeClr val="tx1">
                            <a:lumMod val="65000"/>
                            <a:lumOff val="35000"/>
                          </a:schemeClr>
                        </a:solidFill>
                        <a:latin typeface="Helvetica Neue"/>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0730332"/>
                  </a:ext>
                </a:extLst>
              </a:tr>
              <a:tr h="461373">
                <a:tc>
                  <a:txBody>
                    <a:bodyPr/>
                    <a:lstStyle/>
                    <a:p>
                      <a:pPr marL="0" algn="l" defTabSz="914400" rtl="0" eaLnBrk="1" latinLnBrk="0" hangingPunct="1"/>
                      <a:r>
                        <a:rPr lang="es-MX" sz="1200" kern="1200" dirty="0">
                          <a:solidFill>
                            <a:schemeClr val="tx1">
                              <a:lumMod val="65000"/>
                              <a:lumOff val="35000"/>
                            </a:schemeClr>
                          </a:solidFill>
                          <a:latin typeface="Helvetica Neue"/>
                        </a:rPr>
                        <a:t>Grupos</a:t>
                      </a:r>
                      <a:r>
                        <a:rPr lang="es-MX" sz="1200" kern="1200" baseline="0" dirty="0">
                          <a:solidFill>
                            <a:schemeClr val="tx1">
                              <a:lumMod val="65000"/>
                              <a:lumOff val="35000"/>
                            </a:schemeClr>
                          </a:solidFill>
                          <a:latin typeface="Helvetica Neue"/>
                        </a:rPr>
                        <a:t> Burbuja</a:t>
                      </a:r>
                      <a:endParaRPr lang="es-MX" sz="1200" kern="1200" dirty="0">
                        <a:solidFill>
                          <a:schemeClr val="tx1">
                            <a:lumMod val="65000"/>
                            <a:lumOff val="35000"/>
                          </a:schemeClr>
                        </a:solidFill>
                        <a:latin typeface="Helvetica Neue"/>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992817"/>
                  </a:ext>
                </a:extLst>
              </a:tr>
              <a:tr h="461373">
                <a:tc>
                  <a:txBody>
                    <a:bodyPr/>
                    <a:lstStyle/>
                    <a:p>
                      <a:pPr marL="0" algn="l" defTabSz="914400" rtl="0" eaLnBrk="1" latinLnBrk="0" hangingPunct="1"/>
                      <a:r>
                        <a:rPr lang="es-MX" sz="1200" kern="1200" dirty="0">
                          <a:solidFill>
                            <a:schemeClr val="tx1">
                              <a:lumMod val="65000"/>
                              <a:lumOff val="35000"/>
                            </a:schemeClr>
                          </a:solidFill>
                          <a:latin typeface="Helvetica Neue"/>
                        </a:rPr>
                        <a:t>Señalización</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117029"/>
                  </a:ext>
                </a:extLst>
              </a:tr>
            </a:tbl>
          </a:graphicData>
        </a:graphic>
      </p:graphicFrame>
      <p:pic>
        <p:nvPicPr>
          <p:cNvPr id="268" name="Imagen 267">
            <a:extLst>
              <a:ext uri="{FF2B5EF4-FFF2-40B4-BE49-F238E27FC236}">
                <a16:creationId xmlns:a16="http://schemas.microsoft.com/office/drawing/2014/main" id="{F90489DF-8E5D-4629-A5E7-ECC6F25024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4560" y="1072753"/>
            <a:ext cx="437632" cy="273520"/>
          </a:xfrm>
          <a:prstGeom prst="rect">
            <a:avLst/>
          </a:prstGeom>
        </p:spPr>
      </p:pic>
      <p:pic>
        <p:nvPicPr>
          <p:cNvPr id="274" name="Imagen 273">
            <a:extLst>
              <a:ext uri="{FF2B5EF4-FFF2-40B4-BE49-F238E27FC236}">
                <a16:creationId xmlns:a16="http://schemas.microsoft.com/office/drawing/2014/main" id="{B71F785C-0754-48DC-882C-BBB9CDC62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8599" y="1079970"/>
            <a:ext cx="407236" cy="254998"/>
          </a:xfrm>
          <a:prstGeom prst="rect">
            <a:avLst/>
          </a:prstGeom>
        </p:spPr>
      </p:pic>
      <p:pic>
        <p:nvPicPr>
          <p:cNvPr id="287" name="Imagen 286">
            <a:extLst>
              <a:ext uri="{FF2B5EF4-FFF2-40B4-BE49-F238E27FC236}">
                <a16:creationId xmlns:a16="http://schemas.microsoft.com/office/drawing/2014/main" id="{74019362-B62A-4BB1-BF9D-5030BA2D6F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0486" y="1059407"/>
            <a:ext cx="414650" cy="259156"/>
          </a:xfrm>
          <a:prstGeom prst="rect">
            <a:avLst/>
          </a:prstGeom>
        </p:spPr>
      </p:pic>
      <p:pic>
        <p:nvPicPr>
          <p:cNvPr id="300" name="Imagen 299">
            <a:extLst>
              <a:ext uri="{FF2B5EF4-FFF2-40B4-BE49-F238E27FC236}">
                <a16:creationId xmlns:a16="http://schemas.microsoft.com/office/drawing/2014/main" id="{5792726A-8B6F-444B-9C81-F8E49C55CF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544" y="914146"/>
            <a:ext cx="391702" cy="472189"/>
          </a:xfrm>
          <a:prstGeom prst="rect">
            <a:avLst/>
          </a:prstGeom>
        </p:spPr>
      </p:pic>
      <p:pic>
        <p:nvPicPr>
          <p:cNvPr id="2" name="Imagen 1"/>
          <p:cNvPicPr>
            <a:picLocks noChangeAspect="1"/>
          </p:cNvPicPr>
          <p:nvPr/>
        </p:nvPicPr>
        <p:blipFill>
          <a:blip r:embed="rId10"/>
          <a:stretch>
            <a:fillRect/>
          </a:stretch>
        </p:blipFill>
        <p:spPr>
          <a:xfrm>
            <a:off x="7219868" y="1072753"/>
            <a:ext cx="376375" cy="275554"/>
          </a:xfrm>
          <a:prstGeom prst="rect">
            <a:avLst/>
          </a:prstGeom>
        </p:spPr>
      </p:pic>
      <p:pic>
        <p:nvPicPr>
          <p:cNvPr id="3" name="Imagen 2"/>
          <p:cNvPicPr>
            <a:picLocks noChangeAspect="1"/>
          </p:cNvPicPr>
          <p:nvPr/>
        </p:nvPicPr>
        <p:blipFill>
          <a:blip r:embed="rId11"/>
          <a:stretch>
            <a:fillRect/>
          </a:stretch>
        </p:blipFill>
        <p:spPr>
          <a:xfrm>
            <a:off x="6336303" y="1085872"/>
            <a:ext cx="379596" cy="237248"/>
          </a:xfrm>
          <a:prstGeom prst="rect">
            <a:avLst/>
          </a:prstGeom>
        </p:spPr>
      </p:pic>
      <p:pic>
        <p:nvPicPr>
          <p:cNvPr id="5" name="Imagen 4"/>
          <p:cNvPicPr>
            <a:picLocks noChangeAspect="1"/>
          </p:cNvPicPr>
          <p:nvPr/>
        </p:nvPicPr>
        <p:blipFill>
          <a:blip r:embed="rId12"/>
          <a:stretch>
            <a:fillRect/>
          </a:stretch>
        </p:blipFill>
        <p:spPr>
          <a:xfrm>
            <a:off x="8061089" y="1079970"/>
            <a:ext cx="334775" cy="266303"/>
          </a:xfrm>
          <a:prstGeom prst="rect">
            <a:avLst/>
          </a:prstGeom>
        </p:spPr>
      </p:pic>
      <p:pic>
        <p:nvPicPr>
          <p:cNvPr id="8" name="Imagen 7"/>
          <p:cNvPicPr>
            <a:picLocks noChangeAspect="1"/>
          </p:cNvPicPr>
          <p:nvPr/>
        </p:nvPicPr>
        <p:blipFill>
          <a:blip r:embed="rId13"/>
          <a:stretch>
            <a:fillRect/>
          </a:stretch>
        </p:blipFill>
        <p:spPr>
          <a:xfrm>
            <a:off x="11297378" y="1048682"/>
            <a:ext cx="530839" cy="297591"/>
          </a:xfrm>
          <a:prstGeom prst="rect">
            <a:avLst/>
          </a:prstGeom>
        </p:spPr>
      </p:pic>
      <p:sp>
        <p:nvSpPr>
          <p:cNvPr id="176" name="Elipse 175">
            <a:extLst>
              <a:ext uri="{FF2B5EF4-FFF2-40B4-BE49-F238E27FC236}">
                <a16:creationId xmlns:a16="http://schemas.microsoft.com/office/drawing/2014/main" id="{CC35AF0D-3C54-4C4F-912D-15B4A7146BBA}"/>
              </a:ext>
            </a:extLst>
          </p:cNvPr>
          <p:cNvSpPr>
            <a:spLocks noChangeAspect="1"/>
          </p:cNvSpPr>
          <p:nvPr/>
        </p:nvSpPr>
        <p:spPr>
          <a:xfrm>
            <a:off x="10547422" y="1847726"/>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7" name="Elipse 176">
            <a:extLst>
              <a:ext uri="{FF2B5EF4-FFF2-40B4-BE49-F238E27FC236}">
                <a16:creationId xmlns:a16="http://schemas.microsoft.com/office/drawing/2014/main" id="{CE85D8CE-9DC5-4DAC-8359-F0B58C4658BB}"/>
              </a:ext>
            </a:extLst>
          </p:cNvPr>
          <p:cNvSpPr>
            <a:spLocks noChangeAspect="1"/>
          </p:cNvSpPr>
          <p:nvPr/>
        </p:nvSpPr>
        <p:spPr>
          <a:xfrm>
            <a:off x="7273135" y="1861578"/>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8" name="Elipse 177">
            <a:extLst>
              <a:ext uri="{FF2B5EF4-FFF2-40B4-BE49-F238E27FC236}">
                <a16:creationId xmlns:a16="http://schemas.microsoft.com/office/drawing/2014/main" id="{CE85D8CE-9DC5-4DAC-8359-F0B58C4658BB}"/>
              </a:ext>
            </a:extLst>
          </p:cNvPr>
          <p:cNvSpPr>
            <a:spLocks noChangeAspect="1"/>
          </p:cNvSpPr>
          <p:nvPr/>
        </p:nvSpPr>
        <p:spPr>
          <a:xfrm>
            <a:off x="8959764" y="1851429"/>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9" name="Elipse 178">
            <a:extLst>
              <a:ext uri="{FF2B5EF4-FFF2-40B4-BE49-F238E27FC236}">
                <a16:creationId xmlns:a16="http://schemas.microsoft.com/office/drawing/2014/main" id="{29E713E3-F373-4098-8268-E0A66D62CCF3}"/>
              </a:ext>
            </a:extLst>
          </p:cNvPr>
          <p:cNvSpPr>
            <a:spLocks noChangeAspect="1"/>
          </p:cNvSpPr>
          <p:nvPr/>
        </p:nvSpPr>
        <p:spPr>
          <a:xfrm>
            <a:off x="4725859" y="1847723"/>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0" name="Elipse 179">
            <a:extLst>
              <a:ext uri="{FF2B5EF4-FFF2-40B4-BE49-F238E27FC236}">
                <a16:creationId xmlns:a16="http://schemas.microsoft.com/office/drawing/2014/main" id="{CE85D8CE-9DC5-4DAC-8359-F0B58C4658BB}"/>
              </a:ext>
            </a:extLst>
          </p:cNvPr>
          <p:cNvSpPr>
            <a:spLocks noChangeAspect="1"/>
          </p:cNvSpPr>
          <p:nvPr/>
        </p:nvSpPr>
        <p:spPr>
          <a:xfrm>
            <a:off x="8131491" y="1855069"/>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1" name="Elipse 180">
            <a:extLst>
              <a:ext uri="{FF2B5EF4-FFF2-40B4-BE49-F238E27FC236}">
                <a16:creationId xmlns:a16="http://schemas.microsoft.com/office/drawing/2014/main" id="{CE85D8CE-9DC5-4DAC-8359-F0B58C4658BB}"/>
              </a:ext>
            </a:extLst>
          </p:cNvPr>
          <p:cNvSpPr>
            <a:spLocks noChangeAspect="1"/>
          </p:cNvSpPr>
          <p:nvPr/>
        </p:nvSpPr>
        <p:spPr>
          <a:xfrm>
            <a:off x="6399275" y="1860431"/>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Elipse 183">
            <a:extLst>
              <a:ext uri="{FF2B5EF4-FFF2-40B4-BE49-F238E27FC236}">
                <a16:creationId xmlns:a16="http://schemas.microsoft.com/office/drawing/2014/main" id="{CE85D8CE-9DC5-4DAC-8359-F0B58C4658BB}"/>
              </a:ext>
            </a:extLst>
          </p:cNvPr>
          <p:cNvSpPr>
            <a:spLocks noChangeAspect="1"/>
          </p:cNvSpPr>
          <p:nvPr/>
        </p:nvSpPr>
        <p:spPr>
          <a:xfrm>
            <a:off x="7271823" y="2342036"/>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5" name="Elipse 184">
            <a:extLst>
              <a:ext uri="{FF2B5EF4-FFF2-40B4-BE49-F238E27FC236}">
                <a16:creationId xmlns:a16="http://schemas.microsoft.com/office/drawing/2014/main" id="{CE85D8CE-9DC5-4DAC-8359-F0B58C4658BB}"/>
              </a:ext>
            </a:extLst>
          </p:cNvPr>
          <p:cNvSpPr>
            <a:spLocks noChangeAspect="1"/>
          </p:cNvSpPr>
          <p:nvPr/>
        </p:nvSpPr>
        <p:spPr>
          <a:xfrm>
            <a:off x="8958452" y="2331887"/>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Elipse 185">
            <a:extLst>
              <a:ext uri="{FF2B5EF4-FFF2-40B4-BE49-F238E27FC236}">
                <a16:creationId xmlns:a16="http://schemas.microsoft.com/office/drawing/2014/main" id="{29E713E3-F373-4098-8268-E0A66D62CCF3}"/>
              </a:ext>
            </a:extLst>
          </p:cNvPr>
          <p:cNvSpPr>
            <a:spLocks noChangeAspect="1"/>
          </p:cNvSpPr>
          <p:nvPr/>
        </p:nvSpPr>
        <p:spPr>
          <a:xfrm>
            <a:off x="4724547" y="2328181"/>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7" name="Elipse 186">
            <a:extLst>
              <a:ext uri="{FF2B5EF4-FFF2-40B4-BE49-F238E27FC236}">
                <a16:creationId xmlns:a16="http://schemas.microsoft.com/office/drawing/2014/main" id="{CE85D8CE-9DC5-4DAC-8359-F0B58C4658BB}"/>
              </a:ext>
            </a:extLst>
          </p:cNvPr>
          <p:cNvSpPr>
            <a:spLocks noChangeAspect="1"/>
          </p:cNvSpPr>
          <p:nvPr/>
        </p:nvSpPr>
        <p:spPr>
          <a:xfrm>
            <a:off x="8130179" y="2335527"/>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8" name="Elipse 187">
            <a:extLst>
              <a:ext uri="{FF2B5EF4-FFF2-40B4-BE49-F238E27FC236}">
                <a16:creationId xmlns:a16="http://schemas.microsoft.com/office/drawing/2014/main" id="{CE85D8CE-9DC5-4DAC-8359-F0B58C4658BB}"/>
              </a:ext>
            </a:extLst>
          </p:cNvPr>
          <p:cNvSpPr>
            <a:spLocks noChangeAspect="1"/>
          </p:cNvSpPr>
          <p:nvPr/>
        </p:nvSpPr>
        <p:spPr>
          <a:xfrm>
            <a:off x="6397963" y="2340889"/>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Elipse 189">
            <a:extLst>
              <a:ext uri="{FF2B5EF4-FFF2-40B4-BE49-F238E27FC236}">
                <a16:creationId xmlns:a16="http://schemas.microsoft.com/office/drawing/2014/main" id="{9582C268-E2FF-46A6-B6F8-4BFB745B46D5}"/>
              </a:ext>
            </a:extLst>
          </p:cNvPr>
          <p:cNvSpPr>
            <a:spLocks noChangeAspect="1"/>
          </p:cNvSpPr>
          <p:nvPr/>
        </p:nvSpPr>
        <p:spPr>
          <a:xfrm>
            <a:off x="8959764" y="2835033"/>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1" name="Elipse 190">
            <a:extLst>
              <a:ext uri="{FF2B5EF4-FFF2-40B4-BE49-F238E27FC236}">
                <a16:creationId xmlns:a16="http://schemas.microsoft.com/office/drawing/2014/main" id="{8E787320-AADE-459F-A42C-0DA1E162C80E}"/>
              </a:ext>
            </a:extLst>
          </p:cNvPr>
          <p:cNvSpPr>
            <a:spLocks noChangeAspect="1"/>
          </p:cNvSpPr>
          <p:nvPr/>
        </p:nvSpPr>
        <p:spPr>
          <a:xfrm>
            <a:off x="4725859" y="2835033"/>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3" name="Elipse 192">
            <a:extLst>
              <a:ext uri="{FF2B5EF4-FFF2-40B4-BE49-F238E27FC236}">
                <a16:creationId xmlns:a16="http://schemas.microsoft.com/office/drawing/2014/main" id="{CE85D8CE-9DC5-4DAC-8359-F0B58C4658BB}"/>
              </a:ext>
            </a:extLst>
          </p:cNvPr>
          <p:cNvSpPr>
            <a:spLocks noChangeAspect="1"/>
          </p:cNvSpPr>
          <p:nvPr/>
        </p:nvSpPr>
        <p:spPr>
          <a:xfrm>
            <a:off x="7273135" y="2848888"/>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4" name="Elipse 193">
            <a:extLst>
              <a:ext uri="{FF2B5EF4-FFF2-40B4-BE49-F238E27FC236}">
                <a16:creationId xmlns:a16="http://schemas.microsoft.com/office/drawing/2014/main" id="{CE85D8CE-9DC5-4DAC-8359-F0B58C4658BB}"/>
              </a:ext>
            </a:extLst>
          </p:cNvPr>
          <p:cNvSpPr>
            <a:spLocks noChangeAspect="1"/>
          </p:cNvSpPr>
          <p:nvPr/>
        </p:nvSpPr>
        <p:spPr>
          <a:xfrm>
            <a:off x="8131491" y="2835033"/>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6" name="Elipse 195">
            <a:extLst>
              <a:ext uri="{FF2B5EF4-FFF2-40B4-BE49-F238E27FC236}">
                <a16:creationId xmlns:a16="http://schemas.microsoft.com/office/drawing/2014/main" id="{47B6BF17-4777-4504-BA9C-5CE61F98571D}"/>
              </a:ext>
            </a:extLst>
          </p:cNvPr>
          <p:cNvSpPr>
            <a:spLocks noChangeAspect="1"/>
          </p:cNvSpPr>
          <p:nvPr/>
        </p:nvSpPr>
        <p:spPr>
          <a:xfrm>
            <a:off x="6399275" y="2865788"/>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Elipse 199">
            <a:extLst>
              <a:ext uri="{FF2B5EF4-FFF2-40B4-BE49-F238E27FC236}">
                <a16:creationId xmlns:a16="http://schemas.microsoft.com/office/drawing/2014/main" id="{9582C268-E2FF-46A6-B6F8-4BFB745B46D5}"/>
              </a:ext>
            </a:extLst>
          </p:cNvPr>
          <p:cNvSpPr>
            <a:spLocks noChangeAspect="1"/>
          </p:cNvSpPr>
          <p:nvPr/>
        </p:nvSpPr>
        <p:spPr>
          <a:xfrm>
            <a:off x="8960941" y="3247711"/>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2" name="Elipse 201">
            <a:extLst>
              <a:ext uri="{FF2B5EF4-FFF2-40B4-BE49-F238E27FC236}">
                <a16:creationId xmlns:a16="http://schemas.microsoft.com/office/drawing/2014/main" id="{8E787320-AADE-459F-A42C-0DA1E162C80E}"/>
              </a:ext>
            </a:extLst>
          </p:cNvPr>
          <p:cNvSpPr>
            <a:spLocks noChangeAspect="1"/>
          </p:cNvSpPr>
          <p:nvPr/>
        </p:nvSpPr>
        <p:spPr>
          <a:xfrm>
            <a:off x="4725859" y="3273474"/>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4" name="Elipse 203">
            <a:extLst>
              <a:ext uri="{FF2B5EF4-FFF2-40B4-BE49-F238E27FC236}">
                <a16:creationId xmlns:a16="http://schemas.microsoft.com/office/drawing/2014/main" id="{CE85D8CE-9DC5-4DAC-8359-F0B58C4658BB}"/>
              </a:ext>
            </a:extLst>
          </p:cNvPr>
          <p:cNvSpPr>
            <a:spLocks noChangeAspect="1"/>
          </p:cNvSpPr>
          <p:nvPr/>
        </p:nvSpPr>
        <p:spPr>
          <a:xfrm>
            <a:off x="7303218" y="3273474"/>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Elipse 205">
            <a:extLst>
              <a:ext uri="{FF2B5EF4-FFF2-40B4-BE49-F238E27FC236}">
                <a16:creationId xmlns:a16="http://schemas.microsoft.com/office/drawing/2014/main" id="{CE85D8CE-9DC5-4DAC-8359-F0B58C4658BB}"/>
              </a:ext>
            </a:extLst>
          </p:cNvPr>
          <p:cNvSpPr>
            <a:spLocks noChangeAspect="1"/>
          </p:cNvSpPr>
          <p:nvPr/>
        </p:nvSpPr>
        <p:spPr>
          <a:xfrm>
            <a:off x="8131491" y="3273474"/>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8" name="Elipse 207">
            <a:extLst>
              <a:ext uri="{FF2B5EF4-FFF2-40B4-BE49-F238E27FC236}">
                <a16:creationId xmlns:a16="http://schemas.microsoft.com/office/drawing/2014/main" id="{47B6BF17-4777-4504-BA9C-5CE61F98571D}"/>
              </a:ext>
            </a:extLst>
          </p:cNvPr>
          <p:cNvSpPr>
            <a:spLocks noChangeAspect="1"/>
          </p:cNvSpPr>
          <p:nvPr/>
        </p:nvSpPr>
        <p:spPr>
          <a:xfrm>
            <a:off x="6386522" y="3248731"/>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Elipse 211">
            <a:extLst>
              <a:ext uri="{FF2B5EF4-FFF2-40B4-BE49-F238E27FC236}">
                <a16:creationId xmlns:a16="http://schemas.microsoft.com/office/drawing/2014/main" id="{1E06F223-AD2D-41D7-955D-A36E780176DB}"/>
              </a:ext>
            </a:extLst>
          </p:cNvPr>
          <p:cNvSpPr>
            <a:spLocks noChangeAspect="1"/>
          </p:cNvSpPr>
          <p:nvPr/>
        </p:nvSpPr>
        <p:spPr>
          <a:xfrm>
            <a:off x="8959764" y="5990459"/>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4" name="Elipse 213">
            <a:extLst>
              <a:ext uri="{FF2B5EF4-FFF2-40B4-BE49-F238E27FC236}">
                <a16:creationId xmlns:a16="http://schemas.microsoft.com/office/drawing/2014/main" id="{BFF14D9E-69CF-4179-B730-77110C223B52}"/>
              </a:ext>
            </a:extLst>
          </p:cNvPr>
          <p:cNvSpPr>
            <a:spLocks noChangeAspect="1"/>
          </p:cNvSpPr>
          <p:nvPr/>
        </p:nvSpPr>
        <p:spPr>
          <a:xfrm>
            <a:off x="4725859" y="5990459"/>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6" name="Elipse 215">
            <a:extLst>
              <a:ext uri="{FF2B5EF4-FFF2-40B4-BE49-F238E27FC236}">
                <a16:creationId xmlns:a16="http://schemas.microsoft.com/office/drawing/2014/main" id="{C34E2ED5-7B10-4193-99ED-76850AE0E1F6}"/>
              </a:ext>
            </a:extLst>
          </p:cNvPr>
          <p:cNvSpPr>
            <a:spLocks noChangeAspect="1"/>
          </p:cNvSpPr>
          <p:nvPr/>
        </p:nvSpPr>
        <p:spPr>
          <a:xfrm>
            <a:off x="10547422" y="5990459"/>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8" name="Elipse 217">
            <a:extLst>
              <a:ext uri="{FF2B5EF4-FFF2-40B4-BE49-F238E27FC236}">
                <a16:creationId xmlns:a16="http://schemas.microsoft.com/office/drawing/2014/main" id="{47B6BF17-4777-4504-BA9C-5CE61F98571D}"/>
              </a:ext>
            </a:extLst>
          </p:cNvPr>
          <p:cNvSpPr>
            <a:spLocks noChangeAspect="1"/>
          </p:cNvSpPr>
          <p:nvPr/>
        </p:nvSpPr>
        <p:spPr>
          <a:xfrm>
            <a:off x="7244380" y="5988287"/>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0" name="Elipse 219">
            <a:extLst>
              <a:ext uri="{FF2B5EF4-FFF2-40B4-BE49-F238E27FC236}">
                <a16:creationId xmlns:a16="http://schemas.microsoft.com/office/drawing/2014/main" id="{A177A2F3-06BB-45D0-B2D9-79EAC583DF58}"/>
              </a:ext>
            </a:extLst>
          </p:cNvPr>
          <p:cNvSpPr>
            <a:spLocks noChangeAspect="1"/>
          </p:cNvSpPr>
          <p:nvPr/>
        </p:nvSpPr>
        <p:spPr>
          <a:xfrm>
            <a:off x="8144556" y="5972298"/>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2" name="Elipse 221">
            <a:extLst>
              <a:ext uri="{FF2B5EF4-FFF2-40B4-BE49-F238E27FC236}">
                <a16:creationId xmlns:a16="http://schemas.microsoft.com/office/drawing/2014/main" id="{CE85D8CE-9DC5-4DAC-8359-F0B58C4658BB}"/>
              </a:ext>
            </a:extLst>
          </p:cNvPr>
          <p:cNvSpPr>
            <a:spLocks noChangeAspect="1"/>
          </p:cNvSpPr>
          <p:nvPr/>
        </p:nvSpPr>
        <p:spPr>
          <a:xfrm>
            <a:off x="6406122" y="6005511"/>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4" name="Elipse 223">
            <a:extLst>
              <a:ext uri="{FF2B5EF4-FFF2-40B4-BE49-F238E27FC236}">
                <a16:creationId xmlns:a16="http://schemas.microsoft.com/office/drawing/2014/main" id="{C34E2ED5-7B10-4193-99ED-76850AE0E1F6}"/>
              </a:ext>
            </a:extLst>
          </p:cNvPr>
          <p:cNvSpPr>
            <a:spLocks noChangeAspect="1"/>
          </p:cNvSpPr>
          <p:nvPr/>
        </p:nvSpPr>
        <p:spPr>
          <a:xfrm>
            <a:off x="11461096" y="5983989"/>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3" name="Elipse 242">
            <a:extLst>
              <a:ext uri="{FF2B5EF4-FFF2-40B4-BE49-F238E27FC236}">
                <a16:creationId xmlns:a16="http://schemas.microsoft.com/office/drawing/2014/main" id="{A177A2F3-06BB-45D0-B2D9-79EAC583DF58}"/>
              </a:ext>
            </a:extLst>
          </p:cNvPr>
          <p:cNvSpPr>
            <a:spLocks noChangeAspect="1"/>
          </p:cNvSpPr>
          <p:nvPr/>
        </p:nvSpPr>
        <p:spPr>
          <a:xfrm>
            <a:off x="8958452" y="5515371"/>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4" name="Elipse 243">
            <a:extLst>
              <a:ext uri="{FF2B5EF4-FFF2-40B4-BE49-F238E27FC236}">
                <a16:creationId xmlns:a16="http://schemas.microsoft.com/office/drawing/2014/main" id="{273A5CF1-4E0E-4CD1-8D35-774B638FAA37}"/>
              </a:ext>
            </a:extLst>
          </p:cNvPr>
          <p:cNvSpPr>
            <a:spLocks noChangeAspect="1"/>
          </p:cNvSpPr>
          <p:nvPr/>
        </p:nvSpPr>
        <p:spPr>
          <a:xfrm>
            <a:off x="4724547" y="5515371"/>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6" name="Elipse 245">
            <a:extLst>
              <a:ext uri="{FF2B5EF4-FFF2-40B4-BE49-F238E27FC236}">
                <a16:creationId xmlns:a16="http://schemas.microsoft.com/office/drawing/2014/main" id="{47B6BF17-4777-4504-BA9C-5CE61F98571D}"/>
              </a:ext>
            </a:extLst>
          </p:cNvPr>
          <p:cNvSpPr>
            <a:spLocks noChangeAspect="1"/>
          </p:cNvSpPr>
          <p:nvPr/>
        </p:nvSpPr>
        <p:spPr>
          <a:xfrm>
            <a:off x="7271823" y="5529226"/>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7" name="Elipse 246">
            <a:extLst>
              <a:ext uri="{FF2B5EF4-FFF2-40B4-BE49-F238E27FC236}">
                <a16:creationId xmlns:a16="http://schemas.microsoft.com/office/drawing/2014/main" id="{A177A2F3-06BB-45D0-B2D9-79EAC583DF58}"/>
              </a:ext>
            </a:extLst>
          </p:cNvPr>
          <p:cNvSpPr>
            <a:spLocks noChangeAspect="1"/>
          </p:cNvSpPr>
          <p:nvPr/>
        </p:nvSpPr>
        <p:spPr>
          <a:xfrm>
            <a:off x="8128867" y="5512585"/>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8" name="Elipse 247">
            <a:extLst>
              <a:ext uri="{FF2B5EF4-FFF2-40B4-BE49-F238E27FC236}">
                <a16:creationId xmlns:a16="http://schemas.microsoft.com/office/drawing/2014/main" id="{CE85D8CE-9DC5-4DAC-8359-F0B58C4658BB}"/>
              </a:ext>
            </a:extLst>
          </p:cNvPr>
          <p:cNvSpPr>
            <a:spLocks noChangeAspect="1"/>
          </p:cNvSpPr>
          <p:nvPr/>
        </p:nvSpPr>
        <p:spPr>
          <a:xfrm>
            <a:off x="6397963" y="5540295"/>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0" name="Elipse 249">
            <a:extLst>
              <a:ext uri="{FF2B5EF4-FFF2-40B4-BE49-F238E27FC236}">
                <a16:creationId xmlns:a16="http://schemas.microsoft.com/office/drawing/2014/main" id="{678D94E0-3A39-4803-8D2A-E2D818AA0A01}"/>
              </a:ext>
            </a:extLst>
          </p:cNvPr>
          <p:cNvSpPr>
            <a:spLocks noChangeAspect="1"/>
          </p:cNvSpPr>
          <p:nvPr/>
        </p:nvSpPr>
        <p:spPr>
          <a:xfrm>
            <a:off x="4724547" y="5092617"/>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2" name="Elipse 251">
            <a:extLst>
              <a:ext uri="{FF2B5EF4-FFF2-40B4-BE49-F238E27FC236}">
                <a16:creationId xmlns:a16="http://schemas.microsoft.com/office/drawing/2014/main" id="{47B6BF17-4777-4504-BA9C-5CE61F98571D}"/>
              </a:ext>
            </a:extLst>
          </p:cNvPr>
          <p:cNvSpPr>
            <a:spLocks noChangeAspect="1"/>
          </p:cNvSpPr>
          <p:nvPr/>
        </p:nvSpPr>
        <p:spPr>
          <a:xfrm>
            <a:off x="7271823" y="5108011"/>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3" name="Elipse 252">
            <a:extLst>
              <a:ext uri="{FF2B5EF4-FFF2-40B4-BE49-F238E27FC236}">
                <a16:creationId xmlns:a16="http://schemas.microsoft.com/office/drawing/2014/main" id="{CE85D8CE-9DC5-4DAC-8359-F0B58C4658BB}"/>
              </a:ext>
            </a:extLst>
          </p:cNvPr>
          <p:cNvSpPr>
            <a:spLocks noChangeAspect="1"/>
          </p:cNvSpPr>
          <p:nvPr/>
        </p:nvSpPr>
        <p:spPr>
          <a:xfrm>
            <a:off x="8958452" y="5092617"/>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4" name="Elipse 253">
            <a:extLst>
              <a:ext uri="{FF2B5EF4-FFF2-40B4-BE49-F238E27FC236}">
                <a16:creationId xmlns:a16="http://schemas.microsoft.com/office/drawing/2014/main" id="{CE85D8CE-9DC5-4DAC-8359-F0B58C4658BB}"/>
              </a:ext>
            </a:extLst>
          </p:cNvPr>
          <p:cNvSpPr>
            <a:spLocks noChangeAspect="1"/>
          </p:cNvSpPr>
          <p:nvPr/>
        </p:nvSpPr>
        <p:spPr>
          <a:xfrm>
            <a:off x="8130179" y="5092617"/>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5" name="Elipse 254">
            <a:extLst>
              <a:ext uri="{FF2B5EF4-FFF2-40B4-BE49-F238E27FC236}">
                <a16:creationId xmlns:a16="http://schemas.microsoft.com/office/drawing/2014/main" id="{47B6BF17-4777-4504-BA9C-5CE61F98571D}"/>
              </a:ext>
            </a:extLst>
          </p:cNvPr>
          <p:cNvSpPr>
            <a:spLocks noChangeAspect="1"/>
          </p:cNvSpPr>
          <p:nvPr/>
        </p:nvSpPr>
        <p:spPr>
          <a:xfrm>
            <a:off x="6397963" y="5121342"/>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7" name="Elipse 256">
            <a:extLst>
              <a:ext uri="{FF2B5EF4-FFF2-40B4-BE49-F238E27FC236}">
                <a16:creationId xmlns:a16="http://schemas.microsoft.com/office/drawing/2014/main" id="{5817F23A-B5A8-416D-A2CA-D8B43DE3C853}"/>
              </a:ext>
            </a:extLst>
          </p:cNvPr>
          <p:cNvSpPr>
            <a:spLocks noChangeAspect="1"/>
          </p:cNvSpPr>
          <p:nvPr/>
        </p:nvSpPr>
        <p:spPr>
          <a:xfrm>
            <a:off x="8958452" y="4626831"/>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8" name="Elipse 257">
            <a:extLst>
              <a:ext uri="{FF2B5EF4-FFF2-40B4-BE49-F238E27FC236}">
                <a16:creationId xmlns:a16="http://schemas.microsoft.com/office/drawing/2014/main" id="{31503605-2C9D-4102-B475-6F0B49AF989E}"/>
              </a:ext>
            </a:extLst>
          </p:cNvPr>
          <p:cNvSpPr>
            <a:spLocks noChangeAspect="1"/>
          </p:cNvSpPr>
          <p:nvPr/>
        </p:nvSpPr>
        <p:spPr>
          <a:xfrm>
            <a:off x="10555225" y="4621329"/>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9" name="Elipse 258">
            <a:extLst>
              <a:ext uri="{FF2B5EF4-FFF2-40B4-BE49-F238E27FC236}">
                <a16:creationId xmlns:a16="http://schemas.microsoft.com/office/drawing/2014/main" id="{CE85D8CE-9DC5-4DAC-8359-F0B58C4658BB}"/>
              </a:ext>
            </a:extLst>
          </p:cNvPr>
          <p:cNvSpPr>
            <a:spLocks noChangeAspect="1"/>
          </p:cNvSpPr>
          <p:nvPr/>
        </p:nvSpPr>
        <p:spPr>
          <a:xfrm>
            <a:off x="7271701" y="4639655"/>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0" name="Elipse 259">
            <a:extLst>
              <a:ext uri="{FF2B5EF4-FFF2-40B4-BE49-F238E27FC236}">
                <a16:creationId xmlns:a16="http://schemas.microsoft.com/office/drawing/2014/main" id="{29E713E3-F373-4098-8268-E0A66D62CCF3}"/>
              </a:ext>
            </a:extLst>
          </p:cNvPr>
          <p:cNvSpPr>
            <a:spLocks noChangeAspect="1"/>
          </p:cNvSpPr>
          <p:nvPr/>
        </p:nvSpPr>
        <p:spPr>
          <a:xfrm>
            <a:off x="4725859" y="4653148"/>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1" name="Elipse 260">
            <a:extLst>
              <a:ext uri="{FF2B5EF4-FFF2-40B4-BE49-F238E27FC236}">
                <a16:creationId xmlns:a16="http://schemas.microsoft.com/office/drawing/2014/main" id="{CE85D8CE-9DC5-4DAC-8359-F0B58C4658BB}"/>
              </a:ext>
            </a:extLst>
          </p:cNvPr>
          <p:cNvSpPr>
            <a:spLocks noChangeAspect="1"/>
          </p:cNvSpPr>
          <p:nvPr/>
        </p:nvSpPr>
        <p:spPr>
          <a:xfrm>
            <a:off x="8128867" y="4621329"/>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3" name="Elipse 262">
            <a:extLst>
              <a:ext uri="{FF2B5EF4-FFF2-40B4-BE49-F238E27FC236}">
                <a16:creationId xmlns:a16="http://schemas.microsoft.com/office/drawing/2014/main" id="{CE85D8CE-9DC5-4DAC-8359-F0B58C4658BB}"/>
              </a:ext>
            </a:extLst>
          </p:cNvPr>
          <p:cNvSpPr>
            <a:spLocks noChangeAspect="1"/>
          </p:cNvSpPr>
          <p:nvPr/>
        </p:nvSpPr>
        <p:spPr>
          <a:xfrm>
            <a:off x="6397963" y="4653148"/>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6" name="Elipse 265">
            <a:extLst>
              <a:ext uri="{FF2B5EF4-FFF2-40B4-BE49-F238E27FC236}">
                <a16:creationId xmlns:a16="http://schemas.microsoft.com/office/drawing/2014/main" id="{CE85D8CE-9DC5-4DAC-8359-F0B58C4658BB}"/>
              </a:ext>
            </a:extLst>
          </p:cNvPr>
          <p:cNvSpPr>
            <a:spLocks noChangeAspect="1"/>
          </p:cNvSpPr>
          <p:nvPr/>
        </p:nvSpPr>
        <p:spPr>
          <a:xfrm>
            <a:off x="8958452" y="4146588"/>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7" name="Elipse 266">
            <a:extLst>
              <a:ext uri="{FF2B5EF4-FFF2-40B4-BE49-F238E27FC236}">
                <a16:creationId xmlns:a16="http://schemas.microsoft.com/office/drawing/2014/main" id="{CE85D8CE-9DC5-4DAC-8359-F0B58C4658BB}"/>
              </a:ext>
            </a:extLst>
          </p:cNvPr>
          <p:cNvSpPr>
            <a:spLocks noChangeAspect="1"/>
          </p:cNvSpPr>
          <p:nvPr/>
        </p:nvSpPr>
        <p:spPr>
          <a:xfrm>
            <a:off x="7271823" y="4163784"/>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9" name="Elipse 268">
            <a:extLst>
              <a:ext uri="{FF2B5EF4-FFF2-40B4-BE49-F238E27FC236}">
                <a16:creationId xmlns:a16="http://schemas.microsoft.com/office/drawing/2014/main" id="{29E713E3-F373-4098-8268-E0A66D62CCF3}"/>
              </a:ext>
            </a:extLst>
          </p:cNvPr>
          <p:cNvSpPr>
            <a:spLocks noChangeAspect="1"/>
          </p:cNvSpPr>
          <p:nvPr/>
        </p:nvSpPr>
        <p:spPr>
          <a:xfrm>
            <a:off x="4724547" y="4139914"/>
            <a:ext cx="253652" cy="252000"/>
          </a:xfrm>
          <a:prstGeom prst="ellipse">
            <a:avLst/>
          </a:prstGeom>
          <a:gradFill flip="none" rotWithShape="1">
            <a:gsLst>
              <a:gs pos="0">
                <a:srgbClr val="000066"/>
              </a:gs>
              <a:gs pos="100000">
                <a:srgbClr val="333399"/>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1" name="Elipse 270">
            <a:extLst>
              <a:ext uri="{FF2B5EF4-FFF2-40B4-BE49-F238E27FC236}">
                <a16:creationId xmlns:a16="http://schemas.microsoft.com/office/drawing/2014/main" id="{31503605-2C9D-4102-B475-6F0B49AF989E}"/>
              </a:ext>
            </a:extLst>
          </p:cNvPr>
          <p:cNvSpPr>
            <a:spLocks noChangeAspect="1"/>
          </p:cNvSpPr>
          <p:nvPr/>
        </p:nvSpPr>
        <p:spPr>
          <a:xfrm>
            <a:off x="10546110" y="4139914"/>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3" name="Elipse 272">
            <a:extLst>
              <a:ext uri="{FF2B5EF4-FFF2-40B4-BE49-F238E27FC236}">
                <a16:creationId xmlns:a16="http://schemas.microsoft.com/office/drawing/2014/main" id="{CE85D8CE-9DC5-4DAC-8359-F0B58C4658BB}"/>
              </a:ext>
            </a:extLst>
          </p:cNvPr>
          <p:cNvSpPr>
            <a:spLocks noChangeAspect="1"/>
          </p:cNvSpPr>
          <p:nvPr/>
        </p:nvSpPr>
        <p:spPr>
          <a:xfrm>
            <a:off x="8130179" y="4149929"/>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4" name="Elipse 283">
            <a:extLst>
              <a:ext uri="{FF2B5EF4-FFF2-40B4-BE49-F238E27FC236}">
                <a16:creationId xmlns:a16="http://schemas.microsoft.com/office/drawing/2014/main" id="{47B6BF17-4777-4504-BA9C-5CE61F98571D}"/>
              </a:ext>
            </a:extLst>
          </p:cNvPr>
          <p:cNvSpPr>
            <a:spLocks noChangeAspect="1"/>
          </p:cNvSpPr>
          <p:nvPr/>
        </p:nvSpPr>
        <p:spPr>
          <a:xfrm>
            <a:off x="6397963" y="4183196"/>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7" name="Elipse 296">
            <a:extLst>
              <a:ext uri="{FF2B5EF4-FFF2-40B4-BE49-F238E27FC236}">
                <a16:creationId xmlns:a16="http://schemas.microsoft.com/office/drawing/2014/main" id="{CE85D8CE-9DC5-4DAC-8359-F0B58C4658BB}"/>
              </a:ext>
            </a:extLst>
          </p:cNvPr>
          <p:cNvSpPr>
            <a:spLocks noChangeAspect="1"/>
          </p:cNvSpPr>
          <p:nvPr/>
        </p:nvSpPr>
        <p:spPr>
          <a:xfrm>
            <a:off x="7266480" y="3703850"/>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9" name="Elipse 298">
            <a:extLst>
              <a:ext uri="{FF2B5EF4-FFF2-40B4-BE49-F238E27FC236}">
                <a16:creationId xmlns:a16="http://schemas.microsoft.com/office/drawing/2014/main" id="{CE85D8CE-9DC5-4DAC-8359-F0B58C4658BB}"/>
              </a:ext>
            </a:extLst>
          </p:cNvPr>
          <p:cNvSpPr>
            <a:spLocks noChangeAspect="1"/>
          </p:cNvSpPr>
          <p:nvPr/>
        </p:nvSpPr>
        <p:spPr>
          <a:xfrm>
            <a:off x="8956942" y="3682241"/>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1" name="Elipse 300">
            <a:extLst>
              <a:ext uri="{FF2B5EF4-FFF2-40B4-BE49-F238E27FC236}">
                <a16:creationId xmlns:a16="http://schemas.microsoft.com/office/drawing/2014/main" id="{273A5CF1-4E0E-4CD1-8D35-774B638FAA37}"/>
              </a:ext>
            </a:extLst>
          </p:cNvPr>
          <p:cNvSpPr>
            <a:spLocks noChangeAspect="1"/>
          </p:cNvSpPr>
          <p:nvPr/>
        </p:nvSpPr>
        <p:spPr>
          <a:xfrm>
            <a:off x="4719204" y="3690843"/>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3" name="Elipse 302">
            <a:extLst>
              <a:ext uri="{FF2B5EF4-FFF2-40B4-BE49-F238E27FC236}">
                <a16:creationId xmlns:a16="http://schemas.microsoft.com/office/drawing/2014/main" id="{A177A2F3-06BB-45D0-B2D9-79EAC583DF58}"/>
              </a:ext>
            </a:extLst>
          </p:cNvPr>
          <p:cNvSpPr>
            <a:spLocks noChangeAspect="1"/>
          </p:cNvSpPr>
          <p:nvPr/>
        </p:nvSpPr>
        <p:spPr>
          <a:xfrm>
            <a:off x="8128867" y="3689995"/>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4" name="Elipse 303">
            <a:extLst>
              <a:ext uri="{FF2B5EF4-FFF2-40B4-BE49-F238E27FC236}">
                <a16:creationId xmlns:a16="http://schemas.microsoft.com/office/drawing/2014/main" id="{CE85D8CE-9DC5-4DAC-8359-F0B58C4658BB}"/>
              </a:ext>
            </a:extLst>
          </p:cNvPr>
          <p:cNvSpPr>
            <a:spLocks noChangeAspect="1"/>
          </p:cNvSpPr>
          <p:nvPr/>
        </p:nvSpPr>
        <p:spPr>
          <a:xfrm>
            <a:off x="6392620" y="3707319"/>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Elipse 88">
            <a:extLst>
              <a:ext uri="{FF2B5EF4-FFF2-40B4-BE49-F238E27FC236}">
                <a16:creationId xmlns:a16="http://schemas.microsoft.com/office/drawing/2014/main" id="{CC35AF0D-3C54-4C4F-912D-15B4A7146BBA}"/>
              </a:ext>
            </a:extLst>
          </p:cNvPr>
          <p:cNvSpPr>
            <a:spLocks noChangeAspect="1"/>
          </p:cNvSpPr>
          <p:nvPr/>
        </p:nvSpPr>
        <p:spPr>
          <a:xfrm>
            <a:off x="10540767" y="2340621"/>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0" name="Elipse 89">
            <a:extLst>
              <a:ext uri="{FF2B5EF4-FFF2-40B4-BE49-F238E27FC236}">
                <a16:creationId xmlns:a16="http://schemas.microsoft.com/office/drawing/2014/main" id="{CC35AF0D-3C54-4C4F-912D-15B4A7146BBA}"/>
              </a:ext>
            </a:extLst>
          </p:cNvPr>
          <p:cNvSpPr>
            <a:spLocks noChangeAspect="1"/>
          </p:cNvSpPr>
          <p:nvPr/>
        </p:nvSpPr>
        <p:spPr>
          <a:xfrm>
            <a:off x="10540767" y="2874077"/>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1" name="Elipse 90">
            <a:extLst>
              <a:ext uri="{FF2B5EF4-FFF2-40B4-BE49-F238E27FC236}">
                <a16:creationId xmlns:a16="http://schemas.microsoft.com/office/drawing/2014/main" id="{CC35AF0D-3C54-4C4F-912D-15B4A7146BBA}"/>
              </a:ext>
            </a:extLst>
          </p:cNvPr>
          <p:cNvSpPr>
            <a:spLocks noChangeAspect="1"/>
          </p:cNvSpPr>
          <p:nvPr/>
        </p:nvSpPr>
        <p:spPr>
          <a:xfrm>
            <a:off x="10540767" y="3288133"/>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2" name="Elipse 91">
            <a:extLst>
              <a:ext uri="{FF2B5EF4-FFF2-40B4-BE49-F238E27FC236}">
                <a16:creationId xmlns:a16="http://schemas.microsoft.com/office/drawing/2014/main" id="{CC35AF0D-3C54-4C4F-912D-15B4A7146BBA}"/>
              </a:ext>
            </a:extLst>
          </p:cNvPr>
          <p:cNvSpPr>
            <a:spLocks noChangeAspect="1"/>
          </p:cNvSpPr>
          <p:nvPr/>
        </p:nvSpPr>
        <p:spPr>
          <a:xfrm>
            <a:off x="10540767" y="3714582"/>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3" name="Elipse 92">
            <a:extLst>
              <a:ext uri="{FF2B5EF4-FFF2-40B4-BE49-F238E27FC236}">
                <a16:creationId xmlns:a16="http://schemas.microsoft.com/office/drawing/2014/main" id="{CC35AF0D-3C54-4C4F-912D-15B4A7146BBA}"/>
              </a:ext>
            </a:extLst>
          </p:cNvPr>
          <p:cNvSpPr>
            <a:spLocks noChangeAspect="1"/>
          </p:cNvSpPr>
          <p:nvPr/>
        </p:nvSpPr>
        <p:spPr>
          <a:xfrm>
            <a:off x="10540767" y="5099941"/>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4" name="Elipse 93">
            <a:extLst>
              <a:ext uri="{FF2B5EF4-FFF2-40B4-BE49-F238E27FC236}">
                <a16:creationId xmlns:a16="http://schemas.microsoft.com/office/drawing/2014/main" id="{CC35AF0D-3C54-4C4F-912D-15B4A7146BBA}"/>
              </a:ext>
            </a:extLst>
          </p:cNvPr>
          <p:cNvSpPr>
            <a:spLocks noChangeAspect="1"/>
          </p:cNvSpPr>
          <p:nvPr/>
        </p:nvSpPr>
        <p:spPr>
          <a:xfrm>
            <a:off x="10555225" y="5511915"/>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Elipse 96">
            <a:extLst>
              <a:ext uri="{FF2B5EF4-FFF2-40B4-BE49-F238E27FC236}">
                <a16:creationId xmlns:a16="http://schemas.microsoft.com/office/drawing/2014/main" id="{CC35AF0D-3C54-4C4F-912D-15B4A7146BBA}"/>
              </a:ext>
            </a:extLst>
          </p:cNvPr>
          <p:cNvSpPr>
            <a:spLocks noChangeAspect="1"/>
          </p:cNvSpPr>
          <p:nvPr/>
        </p:nvSpPr>
        <p:spPr>
          <a:xfrm>
            <a:off x="11451816" y="4629528"/>
            <a:ext cx="253652" cy="252000"/>
          </a:xfrm>
          <a:prstGeom prst="ellipse">
            <a:avLst/>
          </a:prstGeom>
          <a:solidFill>
            <a:schemeClr val="accent4">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8" name="Elipse 97">
            <a:extLst>
              <a:ext uri="{FF2B5EF4-FFF2-40B4-BE49-F238E27FC236}">
                <a16:creationId xmlns:a16="http://schemas.microsoft.com/office/drawing/2014/main" id="{CC35AF0D-3C54-4C4F-912D-15B4A7146BBA}"/>
              </a:ext>
            </a:extLst>
          </p:cNvPr>
          <p:cNvSpPr>
            <a:spLocks noChangeAspect="1"/>
          </p:cNvSpPr>
          <p:nvPr/>
        </p:nvSpPr>
        <p:spPr>
          <a:xfrm>
            <a:off x="11451816" y="4140196"/>
            <a:ext cx="253652" cy="252000"/>
          </a:xfrm>
          <a:prstGeom prst="ellipse">
            <a:avLst/>
          </a:prstGeom>
          <a:solidFill>
            <a:schemeClr val="accent4">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CC35AF0D-3C54-4C4F-912D-15B4A7146BBA}"/>
              </a:ext>
            </a:extLst>
          </p:cNvPr>
          <p:cNvSpPr>
            <a:spLocks noChangeAspect="1"/>
          </p:cNvSpPr>
          <p:nvPr/>
        </p:nvSpPr>
        <p:spPr>
          <a:xfrm>
            <a:off x="11448420" y="3675017"/>
            <a:ext cx="253652" cy="252000"/>
          </a:xfrm>
          <a:prstGeom prst="ellipse">
            <a:avLst/>
          </a:prstGeom>
          <a:solidFill>
            <a:schemeClr val="accent4">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0" name="Elipse 99">
            <a:extLst>
              <a:ext uri="{FF2B5EF4-FFF2-40B4-BE49-F238E27FC236}">
                <a16:creationId xmlns:a16="http://schemas.microsoft.com/office/drawing/2014/main" id="{CC35AF0D-3C54-4C4F-912D-15B4A7146BBA}"/>
              </a:ext>
            </a:extLst>
          </p:cNvPr>
          <p:cNvSpPr>
            <a:spLocks noChangeAspect="1"/>
          </p:cNvSpPr>
          <p:nvPr/>
        </p:nvSpPr>
        <p:spPr>
          <a:xfrm>
            <a:off x="11461096" y="3277920"/>
            <a:ext cx="253652" cy="252000"/>
          </a:xfrm>
          <a:prstGeom prst="ellipse">
            <a:avLst/>
          </a:prstGeom>
          <a:solidFill>
            <a:schemeClr val="accent4">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7" name="Rectángulo 106"/>
          <p:cNvSpPr/>
          <p:nvPr/>
        </p:nvSpPr>
        <p:spPr>
          <a:xfrm>
            <a:off x="2954869" y="841920"/>
            <a:ext cx="1520365" cy="461665"/>
          </a:xfrm>
          <a:prstGeom prst="rect">
            <a:avLst/>
          </a:prstGeom>
        </p:spPr>
        <p:txBody>
          <a:bodyPr wrap="square">
            <a:spAutoFit/>
          </a:bodyPr>
          <a:lstStyle/>
          <a:p>
            <a:pPr lvl="0"/>
            <a:r>
              <a:rPr lang="es-MX" sz="1200" dirty="0">
                <a:solidFill>
                  <a:prstClr val="black">
                    <a:tint val="75000"/>
                  </a:prstClr>
                </a:solidFill>
              </a:rPr>
              <a:t>Población Escolar:</a:t>
            </a:r>
          </a:p>
          <a:p>
            <a:pPr lvl="0"/>
            <a:r>
              <a:rPr lang="es-MX" sz="1200" dirty="0">
                <a:solidFill>
                  <a:prstClr val="black">
                    <a:tint val="75000"/>
                  </a:prstClr>
                </a:solidFill>
              </a:rPr>
              <a:t>Banco Mundial, 2020</a:t>
            </a:r>
          </a:p>
        </p:txBody>
      </p:sp>
      <p:sp>
        <p:nvSpPr>
          <p:cNvPr id="108" name="Rectángulo 107"/>
          <p:cNvSpPr/>
          <p:nvPr/>
        </p:nvSpPr>
        <p:spPr>
          <a:xfrm>
            <a:off x="6206700" y="753176"/>
            <a:ext cx="625492" cy="276999"/>
          </a:xfrm>
          <a:prstGeom prst="rect">
            <a:avLst/>
          </a:prstGeom>
        </p:spPr>
        <p:txBody>
          <a:bodyPr wrap="none">
            <a:spAutoFit/>
          </a:bodyPr>
          <a:lstStyle/>
          <a:p>
            <a:pPr lvl="0" algn="r"/>
            <a:r>
              <a:rPr lang="es-MX" sz="1200" dirty="0">
                <a:solidFill>
                  <a:prstClr val="black">
                    <a:tint val="75000"/>
                  </a:prstClr>
                </a:solidFill>
              </a:rPr>
              <a:t>14.2 M</a:t>
            </a:r>
          </a:p>
        </p:txBody>
      </p:sp>
      <p:sp>
        <p:nvSpPr>
          <p:cNvPr id="109" name="Rectángulo 108"/>
          <p:cNvSpPr/>
          <p:nvPr/>
        </p:nvSpPr>
        <p:spPr>
          <a:xfrm>
            <a:off x="7134694" y="753176"/>
            <a:ext cx="625492" cy="276999"/>
          </a:xfrm>
          <a:prstGeom prst="rect">
            <a:avLst/>
          </a:prstGeom>
        </p:spPr>
        <p:txBody>
          <a:bodyPr wrap="none">
            <a:spAutoFit/>
          </a:bodyPr>
          <a:lstStyle/>
          <a:p>
            <a:pPr lvl="0" algn="r"/>
            <a:r>
              <a:rPr lang="es-MX" sz="1200" dirty="0">
                <a:solidFill>
                  <a:prstClr val="black">
                    <a:tint val="75000"/>
                  </a:prstClr>
                </a:solidFill>
              </a:rPr>
              <a:t>52.8 M</a:t>
            </a:r>
          </a:p>
        </p:txBody>
      </p:sp>
      <p:sp>
        <p:nvSpPr>
          <p:cNvPr id="110" name="Rectángulo 109"/>
          <p:cNvSpPr/>
          <p:nvPr/>
        </p:nvSpPr>
        <p:spPr>
          <a:xfrm>
            <a:off x="7981605" y="753176"/>
            <a:ext cx="546946" cy="276999"/>
          </a:xfrm>
          <a:prstGeom prst="rect">
            <a:avLst/>
          </a:prstGeom>
        </p:spPr>
        <p:txBody>
          <a:bodyPr wrap="none">
            <a:spAutoFit/>
          </a:bodyPr>
          <a:lstStyle/>
          <a:p>
            <a:pPr lvl="0" algn="r"/>
            <a:r>
              <a:rPr lang="es-MX" sz="1200" dirty="0">
                <a:solidFill>
                  <a:prstClr val="black">
                    <a:tint val="75000"/>
                  </a:prstClr>
                </a:solidFill>
              </a:rPr>
              <a:t>4.8 M</a:t>
            </a:r>
          </a:p>
        </p:txBody>
      </p:sp>
      <p:sp>
        <p:nvSpPr>
          <p:cNvPr id="111" name="Rectángulo 110"/>
          <p:cNvSpPr/>
          <p:nvPr/>
        </p:nvSpPr>
        <p:spPr>
          <a:xfrm>
            <a:off x="8791531" y="753175"/>
            <a:ext cx="625492" cy="276999"/>
          </a:xfrm>
          <a:prstGeom prst="rect">
            <a:avLst/>
          </a:prstGeom>
        </p:spPr>
        <p:txBody>
          <a:bodyPr wrap="none">
            <a:spAutoFit/>
          </a:bodyPr>
          <a:lstStyle/>
          <a:p>
            <a:pPr lvl="0" algn="r"/>
            <a:r>
              <a:rPr lang="es-MX" sz="1200" dirty="0">
                <a:solidFill>
                  <a:prstClr val="black">
                    <a:tint val="75000"/>
                  </a:prstClr>
                </a:solidFill>
              </a:rPr>
              <a:t>0.95 M</a:t>
            </a:r>
          </a:p>
        </p:txBody>
      </p:sp>
      <p:sp>
        <p:nvSpPr>
          <p:cNvPr id="112" name="Rectángulo 111"/>
          <p:cNvSpPr/>
          <p:nvPr/>
        </p:nvSpPr>
        <p:spPr>
          <a:xfrm>
            <a:off x="10369305" y="753175"/>
            <a:ext cx="625492" cy="276999"/>
          </a:xfrm>
          <a:prstGeom prst="rect">
            <a:avLst/>
          </a:prstGeom>
        </p:spPr>
        <p:txBody>
          <a:bodyPr wrap="none">
            <a:spAutoFit/>
          </a:bodyPr>
          <a:lstStyle/>
          <a:p>
            <a:pPr lvl="0" algn="r"/>
            <a:r>
              <a:rPr lang="es-MX" sz="1200" dirty="0">
                <a:solidFill>
                  <a:prstClr val="black">
                    <a:tint val="75000"/>
                  </a:prstClr>
                </a:solidFill>
              </a:rPr>
              <a:t>37.5 M</a:t>
            </a:r>
          </a:p>
        </p:txBody>
      </p:sp>
      <p:sp>
        <p:nvSpPr>
          <p:cNvPr id="113" name="Rectángulo 112"/>
          <p:cNvSpPr/>
          <p:nvPr/>
        </p:nvSpPr>
        <p:spPr>
          <a:xfrm>
            <a:off x="11324485" y="765357"/>
            <a:ext cx="546946" cy="276999"/>
          </a:xfrm>
          <a:prstGeom prst="rect">
            <a:avLst/>
          </a:prstGeom>
        </p:spPr>
        <p:txBody>
          <a:bodyPr wrap="none">
            <a:spAutoFit/>
          </a:bodyPr>
          <a:lstStyle/>
          <a:p>
            <a:pPr lvl="0" algn="r"/>
            <a:r>
              <a:rPr lang="es-MX" sz="1200" dirty="0">
                <a:solidFill>
                  <a:prstClr val="black">
                    <a:tint val="75000"/>
                  </a:prstClr>
                </a:solidFill>
              </a:rPr>
              <a:t>4.7 M</a:t>
            </a:r>
          </a:p>
        </p:txBody>
      </p:sp>
      <p:sp>
        <p:nvSpPr>
          <p:cNvPr id="114" name="Rectángulo 113"/>
          <p:cNvSpPr/>
          <p:nvPr/>
        </p:nvSpPr>
        <p:spPr>
          <a:xfrm>
            <a:off x="2600739" y="2289853"/>
            <a:ext cx="261611" cy="276999"/>
          </a:xfrm>
          <a:prstGeom prst="rect">
            <a:avLst/>
          </a:prstGeom>
        </p:spPr>
        <p:txBody>
          <a:bodyPr wrap="none">
            <a:spAutoFit/>
          </a:bodyPr>
          <a:lstStyle/>
          <a:p>
            <a:pPr lvl="0" algn="r"/>
            <a:r>
              <a:rPr lang="es-MX" sz="1200" dirty="0">
                <a:solidFill>
                  <a:prstClr val="black">
                    <a:tint val="75000"/>
                  </a:prstClr>
                </a:solidFill>
              </a:rPr>
              <a:t>*</a:t>
            </a:r>
          </a:p>
        </p:txBody>
      </p:sp>
      <p:sp>
        <p:nvSpPr>
          <p:cNvPr id="115" name="Rectángulo 114"/>
          <p:cNvSpPr/>
          <p:nvPr/>
        </p:nvSpPr>
        <p:spPr>
          <a:xfrm>
            <a:off x="3689924" y="3576082"/>
            <a:ext cx="261611" cy="276999"/>
          </a:xfrm>
          <a:prstGeom prst="rect">
            <a:avLst/>
          </a:prstGeom>
        </p:spPr>
        <p:txBody>
          <a:bodyPr wrap="none">
            <a:spAutoFit/>
          </a:bodyPr>
          <a:lstStyle/>
          <a:p>
            <a:pPr lvl="0" algn="r"/>
            <a:r>
              <a:rPr lang="es-MX" sz="1200" dirty="0">
                <a:solidFill>
                  <a:prstClr val="black">
                    <a:tint val="75000"/>
                  </a:prstClr>
                </a:solidFill>
              </a:rPr>
              <a:t>*</a:t>
            </a:r>
          </a:p>
        </p:txBody>
      </p:sp>
      <p:sp>
        <p:nvSpPr>
          <p:cNvPr id="116" name="Rectángulo 115"/>
          <p:cNvSpPr/>
          <p:nvPr/>
        </p:nvSpPr>
        <p:spPr>
          <a:xfrm>
            <a:off x="1670816" y="4231120"/>
            <a:ext cx="261611" cy="276999"/>
          </a:xfrm>
          <a:prstGeom prst="rect">
            <a:avLst/>
          </a:prstGeom>
        </p:spPr>
        <p:txBody>
          <a:bodyPr wrap="none">
            <a:spAutoFit/>
          </a:bodyPr>
          <a:lstStyle/>
          <a:p>
            <a:pPr lvl="0" algn="r"/>
            <a:r>
              <a:rPr lang="es-MX" sz="1200" dirty="0">
                <a:solidFill>
                  <a:prstClr val="black">
                    <a:tint val="75000"/>
                  </a:prstClr>
                </a:solidFill>
              </a:rPr>
              <a:t>*</a:t>
            </a:r>
          </a:p>
        </p:txBody>
      </p:sp>
      <p:sp>
        <p:nvSpPr>
          <p:cNvPr id="117" name="Rectángulo 116"/>
          <p:cNvSpPr/>
          <p:nvPr/>
        </p:nvSpPr>
        <p:spPr>
          <a:xfrm>
            <a:off x="-88162" y="717725"/>
            <a:ext cx="4039697" cy="276999"/>
          </a:xfrm>
          <a:prstGeom prst="rect">
            <a:avLst/>
          </a:prstGeom>
        </p:spPr>
        <p:txBody>
          <a:bodyPr wrap="none" lIns="91440" tIns="45720" rIns="91440" bIns="45720" anchor="t">
            <a:spAutoFit/>
          </a:bodyPr>
          <a:lstStyle/>
          <a:p>
            <a:pPr algn="r"/>
            <a:r>
              <a:rPr lang="es-MX" sz="1200" dirty="0"/>
              <a:t>*Medidas contempladas específicamente en América Latina </a:t>
            </a:r>
            <a:endParaRPr lang="es-MX" sz="1200" dirty="0">
              <a:solidFill>
                <a:prstClr val="black">
                  <a:tint val="75000"/>
                </a:prstClr>
              </a:solidFill>
            </a:endParaRPr>
          </a:p>
        </p:txBody>
      </p:sp>
      <p:sp>
        <p:nvSpPr>
          <p:cNvPr id="118" name="Rectángulo 117"/>
          <p:cNvSpPr/>
          <p:nvPr/>
        </p:nvSpPr>
        <p:spPr>
          <a:xfrm>
            <a:off x="11606542" y="6597039"/>
            <a:ext cx="341760" cy="276999"/>
          </a:xfrm>
          <a:prstGeom prst="rect">
            <a:avLst/>
          </a:prstGeom>
        </p:spPr>
        <p:txBody>
          <a:bodyPr wrap="none">
            <a:spAutoFit/>
          </a:bodyPr>
          <a:lstStyle/>
          <a:p>
            <a:pPr lvl="0" algn="r"/>
            <a:r>
              <a:rPr lang="es-MX" sz="1200" dirty="0">
                <a:solidFill>
                  <a:prstClr val="black">
                    <a:tint val="75000"/>
                  </a:prstClr>
                </a:solidFill>
              </a:rPr>
              <a:t>33</a:t>
            </a:r>
          </a:p>
        </p:txBody>
      </p:sp>
      <p:cxnSp>
        <p:nvCxnSpPr>
          <p:cNvPr id="4" name="Conector recto 3">
            <a:extLst>
              <a:ext uri="{FF2B5EF4-FFF2-40B4-BE49-F238E27FC236}">
                <a16:creationId xmlns:a16="http://schemas.microsoft.com/office/drawing/2014/main" id="{59F5C859-C222-42D2-AAEA-14ED7655306C}"/>
              </a:ext>
            </a:extLst>
          </p:cNvPr>
          <p:cNvCxnSpPr>
            <a:cxnSpLocks/>
          </p:cNvCxnSpPr>
          <p:nvPr/>
        </p:nvCxnSpPr>
        <p:spPr>
          <a:xfrm flipH="1" flipV="1">
            <a:off x="5739943" y="1203066"/>
            <a:ext cx="43132" cy="5284680"/>
          </a:xfrm>
          <a:prstGeom prst="line">
            <a:avLst/>
          </a:prstGeom>
          <a:ln w="19050" cap="flat" cmpd="sng" algn="ctr">
            <a:solidFill>
              <a:srgbClr val="4472C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Conector recto 5">
            <a:extLst>
              <a:ext uri="{FF2B5EF4-FFF2-40B4-BE49-F238E27FC236}">
                <a16:creationId xmlns:a16="http://schemas.microsoft.com/office/drawing/2014/main" id="{13E0D2C7-E281-417A-BE8E-46EC438A4226}"/>
              </a:ext>
            </a:extLst>
          </p:cNvPr>
          <p:cNvCxnSpPr>
            <a:cxnSpLocks/>
          </p:cNvCxnSpPr>
          <p:nvPr/>
        </p:nvCxnSpPr>
        <p:spPr>
          <a:xfrm flipH="1" flipV="1">
            <a:off x="9880622" y="1217443"/>
            <a:ext cx="43132" cy="5284680"/>
          </a:xfrm>
          <a:prstGeom prst="line">
            <a:avLst/>
          </a:prstGeom>
          <a:ln w="19050" cap="flat" cmpd="sng" algn="ctr">
            <a:solidFill>
              <a:srgbClr val="4472C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Elipse 12">
            <a:extLst>
              <a:ext uri="{FF2B5EF4-FFF2-40B4-BE49-F238E27FC236}">
                <a16:creationId xmlns:a16="http://schemas.microsoft.com/office/drawing/2014/main" id="{127B88D8-5958-460C-9223-8C481EE52335}"/>
              </a:ext>
            </a:extLst>
          </p:cNvPr>
          <p:cNvSpPr>
            <a:spLocks noChangeAspect="1"/>
          </p:cNvSpPr>
          <p:nvPr/>
        </p:nvSpPr>
        <p:spPr>
          <a:xfrm>
            <a:off x="10555225" y="6432787"/>
            <a:ext cx="253652" cy="252000"/>
          </a:xfrm>
          <a:prstGeom prst="ellipse">
            <a:avLst/>
          </a:prstGeom>
          <a:solidFill>
            <a:srgbClr val="2C694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Elipse 14">
            <a:extLst>
              <a:ext uri="{FF2B5EF4-FFF2-40B4-BE49-F238E27FC236}">
                <a16:creationId xmlns:a16="http://schemas.microsoft.com/office/drawing/2014/main" id="{CA9923E5-EE61-4D91-B431-FDC3022ECF28}"/>
              </a:ext>
            </a:extLst>
          </p:cNvPr>
          <p:cNvSpPr>
            <a:spLocks noChangeAspect="1"/>
          </p:cNvSpPr>
          <p:nvPr/>
        </p:nvSpPr>
        <p:spPr>
          <a:xfrm>
            <a:off x="8128252" y="642018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Elipse 20">
            <a:extLst>
              <a:ext uri="{FF2B5EF4-FFF2-40B4-BE49-F238E27FC236}">
                <a16:creationId xmlns:a16="http://schemas.microsoft.com/office/drawing/2014/main" id="{6108BCA9-41D0-4991-8FF3-A4E13E459954}"/>
              </a:ext>
            </a:extLst>
          </p:cNvPr>
          <p:cNvSpPr>
            <a:spLocks noChangeAspect="1"/>
          </p:cNvSpPr>
          <p:nvPr/>
        </p:nvSpPr>
        <p:spPr>
          <a:xfrm>
            <a:off x="8958879" y="6432787"/>
            <a:ext cx="253652" cy="252000"/>
          </a:xfrm>
          <a:prstGeom prst="ellipse">
            <a:avLst/>
          </a:prstGeom>
          <a:solidFill>
            <a:srgbClr val="DE04D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Elipse 21">
            <a:extLst>
              <a:ext uri="{FF2B5EF4-FFF2-40B4-BE49-F238E27FC236}">
                <a16:creationId xmlns:a16="http://schemas.microsoft.com/office/drawing/2014/main" id="{2F92771B-FBE6-4510-8CF5-D728062FBC03}"/>
              </a:ext>
            </a:extLst>
          </p:cNvPr>
          <p:cNvSpPr>
            <a:spLocks noChangeAspect="1"/>
          </p:cNvSpPr>
          <p:nvPr/>
        </p:nvSpPr>
        <p:spPr>
          <a:xfrm>
            <a:off x="6410460" y="642018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Elipse 22">
            <a:extLst>
              <a:ext uri="{FF2B5EF4-FFF2-40B4-BE49-F238E27FC236}">
                <a16:creationId xmlns:a16="http://schemas.microsoft.com/office/drawing/2014/main" id="{B4CBBE1A-DC97-4FF1-9E69-51146353C55D}"/>
              </a:ext>
            </a:extLst>
          </p:cNvPr>
          <p:cNvSpPr>
            <a:spLocks noChangeAspect="1"/>
          </p:cNvSpPr>
          <p:nvPr/>
        </p:nvSpPr>
        <p:spPr>
          <a:xfrm>
            <a:off x="11448420" y="6438250"/>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erda 23">
            <a:extLst>
              <a:ext uri="{FF2B5EF4-FFF2-40B4-BE49-F238E27FC236}">
                <a16:creationId xmlns:a16="http://schemas.microsoft.com/office/drawing/2014/main" id="{0A9FAFBB-B08A-46B4-89D7-6C4B2E220752}"/>
              </a:ext>
            </a:extLst>
          </p:cNvPr>
          <p:cNvSpPr/>
          <p:nvPr/>
        </p:nvSpPr>
        <p:spPr>
          <a:xfrm rot="3146068">
            <a:off x="11462287" y="6456022"/>
            <a:ext cx="221469" cy="225348"/>
          </a:xfrm>
          <a:prstGeom prst="chord">
            <a:avLst>
              <a:gd name="adj1" fmla="val 5334026"/>
              <a:gd name="adj2" fmla="val 16200000"/>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Elipse 24">
            <a:extLst>
              <a:ext uri="{FF2B5EF4-FFF2-40B4-BE49-F238E27FC236}">
                <a16:creationId xmlns:a16="http://schemas.microsoft.com/office/drawing/2014/main" id="{FD61DD3C-D38B-464C-B277-256A056DBDEC}"/>
              </a:ext>
            </a:extLst>
          </p:cNvPr>
          <p:cNvSpPr>
            <a:spLocks noChangeAspect="1"/>
          </p:cNvSpPr>
          <p:nvPr/>
        </p:nvSpPr>
        <p:spPr>
          <a:xfrm>
            <a:off x="11448420" y="5526595"/>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Cuerda 25">
            <a:extLst>
              <a:ext uri="{FF2B5EF4-FFF2-40B4-BE49-F238E27FC236}">
                <a16:creationId xmlns:a16="http://schemas.microsoft.com/office/drawing/2014/main" id="{FC233F4F-C742-4C3A-B1FA-37F34E7151DD}"/>
              </a:ext>
            </a:extLst>
          </p:cNvPr>
          <p:cNvSpPr/>
          <p:nvPr/>
        </p:nvSpPr>
        <p:spPr>
          <a:xfrm rot="3146068">
            <a:off x="11468478" y="5545279"/>
            <a:ext cx="221469" cy="225348"/>
          </a:xfrm>
          <a:prstGeom prst="chord">
            <a:avLst>
              <a:gd name="adj1" fmla="val 5334026"/>
              <a:gd name="adj2" fmla="val 16200000"/>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a:extLst>
              <a:ext uri="{FF2B5EF4-FFF2-40B4-BE49-F238E27FC236}">
                <a16:creationId xmlns:a16="http://schemas.microsoft.com/office/drawing/2014/main" id="{83DFD72B-4058-4061-84DE-8C73786AEAE9}"/>
              </a:ext>
            </a:extLst>
          </p:cNvPr>
          <p:cNvSpPr>
            <a:spLocks noChangeAspect="1"/>
          </p:cNvSpPr>
          <p:nvPr/>
        </p:nvSpPr>
        <p:spPr>
          <a:xfrm>
            <a:off x="11454801" y="5090939"/>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Cuerda 27">
            <a:extLst>
              <a:ext uri="{FF2B5EF4-FFF2-40B4-BE49-F238E27FC236}">
                <a16:creationId xmlns:a16="http://schemas.microsoft.com/office/drawing/2014/main" id="{33F569EC-0CFC-4CB2-A01F-E818A2AD6A10}"/>
              </a:ext>
            </a:extLst>
          </p:cNvPr>
          <p:cNvSpPr/>
          <p:nvPr/>
        </p:nvSpPr>
        <p:spPr>
          <a:xfrm rot="3146068">
            <a:off x="11457832" y="5104777"/>
            <a:ext cx="221469" cy="225348"/>
          </a:xfrm>
          <a:prstGeom prst="chord">
            <a:avLst>
              <a:gd name="adj1" fmla="val 5334026"/>
              <a:gd name="adj2" fmla="val 16200000"/>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Elipse 28">
            <a:extLst>
              <a:ext uri="{FF2B5EF4-FFF2-40B4-BE49-F238E27FC236}">
                <a16:creationId xmlns:a16="http://schemas.microsoft.com/office/drawing/2014/main" id="{45B206E9-BC7C-40E4-B093-B6F541DC577E}"/>
              </a:ext>
            </a:extLst>
          </p:cNvPr>
          <p:cNvSpPr>
            <a:spLocks noChangeAspect="1"/>
          </p:cNvSpPr>
          <p:nvPr/>
        </p:nvSpPr>
        <p:spPr>
          <a:xfrm>
            <a:off x="11465663" y="2846014"/>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Cuerda 29">
            <a:extLst>
              <a:ext uri="{FF2B5EF4-FFF2-40B4-BE49-F238E27FC236}">
                <a16:creationId xmlns:a16="http://schemas.microsoft.com/office/drawing/2014/main" id="{38D511FF-A217-4D78-A774-139C474773FD}"/>
              </a:ext>
            </a:extLst>
          </p:cNvPr>
          <p:cNvSpPr/>
          <p:nvPr/>
        </p:nvSpPr>
        <p:spPr>
          <a:xfrm rot="3146068">
            <a:off x="11489327" y="2870404"/>
            <a:ext cx="221469" cy="225348"/>
          </a:xfrm>
          <a:prstGeom prst="chord">
            <a:avLst>
              <a:gd name="adj1" fmla="val 5334026"/>
              <a:gd name="adj2" fmla="val 16200000"/>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Elipse 30">
            <a:extLst>
              <a:ext uri="{FF2B5EF4-FFF2-40B4-BE49-F238E27FC236}">
                <a16:creationId xmlns:a16="http://schemas.microsoft.com/office/drawing/2014/main" id="{1DA239AC-8B32-45B1-8EFD-30E2A3496274}"/>
              </a:ext>
            </a:extLst>
          </p:cNvPr>
          <p:cNvSpPr>
            <a:spLocks noChangeAspect="1"/>
          </p:cNvSpPr>
          <p:nvPr/>
        </p:nvSpPr>
        <p:spPr>
          <a:xfrm>
            <a:off x="11454801" y="2326079"/>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31">
            <a:extLst>
              <a:ext uri="{FF2B5EF4-FFF2-40B4-BE49-F238E27FC236}">
                <a16:creationId xmlns:a16="http://schemas.microsoft.com/office/drawing/2014/main" id="{F0EF5026-29E1-4F17-B937-4C228091D339}"/>
              </a:ext>
            </a:extLst>
          </p:cNvPr>
          <p:cNvSpPr>
            <a:spLocks noChangeAspect="1"/>
          </p:cNvSpPr>
          <p:nvPr/>
        </p:nvSpPr>
        <p:spPr>
          <a:xfrm>
            <a:off x="11449568" y="1851429"/>
            <a:ext cx="253652" cy="252000"/>
          </a:xfrm>
          <a:prstGeom prst="ellipse">
            <a:avLst/>
          </a:prstGeom>
          <a:gradFill flip="none" rotWithShape="1">
            <a:gsLst>
              <a:gs pos="0">
                <a:schemeClr val="bg1">
                  <a:lumMod val="50000"/>
                </a:schemeClr>
              </a:gs>
              <a:gs pos="100000">
                <a:schemeClr val="bg1">
                  <a:lumMod val="75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Cuerda 32">
            <a:extLst>
              <a:ext uri="{FF2B5EF4-FFF2-40B4-BE49-F238E27FC236}">
                <a16:creationId xmlns:a16="http://schemas.microsoft.com/office/drawing/2014/main" id="{1BFA6ABD-3D32-44D3-A0CA-AA80F8AA4881}"/>
              </a:ext>
            </a:extLst>
          </p:cNvPr>
          <p:cNvSpPr/>
          <p:nvPr/>
        </p:nvSpPr>
        <p:spPr>
          <a:xfrm rot="3146068">
            <a:off x="11468791" y="1865515"/>
            <a:ext cx="221469" cy="225348"/>
          </a:xfrm>
          <a:prstGeom prst="chord">
            <a:avLst>
              <a:gd name="adj1" fmla="val 5334026"/>
              <a:gd name="adj2" fmla="val 16200000"/>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14513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1F85E-478A-DA45-8E18-BD39F5CD95A7}"/>
              </a:ext>
            </a:extLst>
          </p:cNvPr>
          <p:cNvSpPr txBox="1">
            <a:spLocks/>
          </p:cNvSpPr>
          <p:nvPr/>
        </p:nvSpPr>
        <p:spPr>
          <a:xfrm>
            <a:off x="5461911" y="95536"/>
            <a:ext cx="6552637" cy="627797"/>
          </a:xfrm>
          <a:prstGeom prst="rect">
            <a:avLst/>
          </a:prstGeom>
        </p:spPr>
        <p:txBody>
          <a:bodyPr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Protocolo de Regreso Seguro a Clases en el </a:t>
            </a:r>
            <a:r>
              <a:rPr lang="es-ES_tradnl" sz="2000" b="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Edoméx</a:t>
            </a:r>
            <a:endParaRPr lang="es-ES_tradnl" sz="18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4">
            <a:extLst>
              <a:ext uri="{FF2B5EF4-FFF2-40B4-BE49-F238E27FC236}">
                <a16:creationId xmlns:a16="http://schemas.microsoft.com/office/drawing/2014/main" id="{3275893E-E649-48D0-9565-E821099637A0}"/>
              </a:ext>
            </a:extLst>
          </p:cNvPr>
          <p:cNvPicPr>
            <a:picLocks/>
          </p:cNvPicPr>
          <p:nvPr/>
        </p:nvPicPr>
        <p:blipFill>
          <a:blip r:embed="rId2"/>
          <a:stretch>
            <a:fillRect/>
          </a:stretch>
        </p:blipFill>
        <p:spPr>
          <a:xfrm>
            <a:off x="0" y="806251"/>
            <a:ext cx="12192000" cy="59181"/>
          </a:xfrm>
          <a:prstGeom prst="rect">
            <a:avLst/>
          </a:prstGeom>
        </p:spPr>
      </p:pic>
      <p:grpSp>
        <p:nvGrpSpPr>
          <p:cNvPr id="4" name="Grupo 3">
            <a:extLst>
              <a:ext uri="{FF2B5EF4-FFF2-40B4-BE49-F238E27FC236}">
                <a16:creationId xmlns:a16="http://schemas.microsoft.com/office/drawing/2014/main" id="{FB68D0C5-E07F-4CE5-AAB9-BAA4A475F97E}"/>
              </a:ext>
            </a:extLst>
          </p:cNvPr>
          <p:cNvGrpSpPr/>
          <p:nvPr/>
        </p:nvGrpSpPr>
        <p:grpSpPr>
          <a:xfrm>
            <a:off x="177452" y="170725"/>
            <a:ext cx="2860812" cy="477417"/>
            <a:chOff x="3515561" y="2087418"/>
            <a:chExt cx="4612439" cy="769731"/>
          </a:xfrm>
        </p:grpSpPr>
        <p:pic>
          <p:nvPicPr>
            <p:cNvPr id="5" name="Imagen 4">
              <a:extLst>
                <a:ext uri="{FF2B5EF4-FFF2-40B4-BE49-F238E27FC236}">
                  <a16:creationId xmlns:a16="http://schemas.microsoft.com/office/drawing/2014/main" id="{2AF8788D-5F57-4FE5-98A4-083604A442F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6" name="Imagen 5">
              <a:extLst>
                <a:ext uri="{FF2B5EF4-FFF2-40B4-BE49-F238E27FC236}">
                  <a16:creationId xmlns:a16="http://schemas.microsoft.com/office/drawing/2014/main" id="{C399DBE8-F500-4363-BD03-FD649D8C63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7" name="Conector recto 6">
              <a:extLst>
                <a:ext uri="{FF2B5EF4-FFF2-40B4-BE49-F238E27FC236}">
                  <a16:creationId xmlns:a16="http://schemas.microsoft.com/office/drawing/2014/main" id="{894AD4D5-D366-46AC-BD47-BB67C88A19C8}"/>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8" name="Imagen 7">
            <a:extLst>
              <a:ext uri="{FF2B5EF4-FFF2-40B4-BE49-F238E27FC236}">
                <a16:creationId xmlns:a16="http://schemas.microsoft.com/office/drawing/2014/main" id="{AD55BC87-678F-421E-971A-00F2B0EFC39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829300" y="235448"/>
            <a:ext cx="533400" cy="390832"/>
          </a:xfrm>
          <a:prstGeom prst="rect">
            <a:avLst/>
          </a:prstGeom>
        </p:spPr>
      </p:pic>
      <p:sp>
        <p:nvSpPr>
          <p:cNvPr id="19" name="CuadroTexto 18">
            <a:extLst>
              <a:ext uri="{FF2B5EF4-FFF2-40B4-BE49-F238E27FC236}">
                <a16:creationId xmlns:a16="http://schemas.microsoft.com/office/drawing/2014/main" id="{DE22544B-AF8C-46C7-AF9B-6027421D18DE}"/>
              </a:ext>
            </a:extLst>
          </p:cNvPr>
          <p:cNvSpPr txBox="1"/>
          <p:nvPr/>
        </p:nvSpPr>
        <p:spPr>
          <a:xfrm>
            <a:off x="79707" y="1358362"/>
            <a:ext cx="11824729" cy="1508105"/>
          </a:xfrm>
          <a:prstGeom prst="rect">
            <a:avLst/>
          </a:prstGeom>
          <a:solidFill>
            <a:schemeClr val="bg1">
              <a:lumMod val="85000"/>
            </a:schemeClr>
          </a:solidFill>
        </p:spPr>
        <p:txBody>
          <a:bodyPr wrap="square" rtlCol="0">
            <a:spAutoFit/>
          </a:bodyPr>
          <a:lstStyle/>
          <a:p>
            <a:pPr marL="342900" indent="-342900" algn="just">
              <a:spcBef>
                <a:spcPts val="600"/>
              </a:spcBef>
              <a:buFont typeface="+mj-lt"/>
              <a:buAutoNum type="arabicPeriod"/>
            </a:pPr>
            <a:r>
              <a:rPr lang="es-MX" sz="1200" dirty="0">
                <a:solidFill>
                  <a:prstClr val="black">
                    <a:lumMod val="65000"/>
                    <a:lumOff val="35000"/>
                  </a:prstClr>
                </a:solidFill>
                <a:latin typeface="Helvetica Neue" panose="02000503000000020004" pitchFamily="2" charset="0"/>
              </a:rPr>
              <a:t>Capacitación de docentes en diversos temas de educación a distancia y uso de tecnologías.</a:t>
            </a:r>
          </a:p>
          <a:p>
            <a:pPr marL="342900" indent="-342900" algn="just">
              <a:spcBef>
                <a:spcPts val="600"/>
              </a:spcBef>
              <a:buFont typeface="+mj-lt"/>
              <a:buAutoNum type="arabicPeriod"/>
            </a:pPr>
            <a:r>
              <a:rPr lang="es-MX" sz="1200" dirty="0">
                <a:solidFill>
                  <a:prstClr val="black">
                    <a:lumMod val="65000"/>
                    <a:lumOff val="35000"/>
                  </a:prstClr>
                </a:solidFill>
                <a:latin typeface="Helvetica Neue" panose="02000503000000020004" pitchFamily="2" charset="0"/>
              </a:rPr>
              <a:t>Diagnóstico académico de estudiantes para identificar oportunidades de aprendizaje y riesgo de abandono.</a:t>
            </a:r>
          </a:p>
          <a:p>
            <a:pPr marL="342900" indent="-342900" algn="just">
              <a:spcBef>
                <a:spcPts val="600"/>
              </a:spcBef>
              <a:buFont typeface="+mj-lt"/>
              <a:buAutoNum type="arabicPeriod"/>
            </a:pPr>
            <a:r>
              <a:rPr lang="es-MX" sz="1200" dirty="0">
                <a:solidFill>
                  <a:prstClr val="black">
                    <a:lumMod val="65000"/>
                    <a:lumOff val="35000"/>
                  </a:prstClr>
                </a:solidFill>
                <a:latin typeface="Helvetica Neue" panose="02000503000000020004" pitchFamily="2" charset="0"/>
              </a:rPr>
              <a:t>Detección de integrantes del alumnado de grupos vulnerables.</a:t>
            </a:r>
          </a:p>
          <a:p>
            <a:pPr marL="342900" indent="-342900" algn="just">
              <a:spcBef>
                <a:spcPts val="600"/>
              </a:spcBef>
              <a:buFont typeface="+mj-lt"/>
              <a:buAutoNum type="arabicPeriod"/>
            </a:pPr>
            <a:r>
              <a:rPr lang="es-MX" sz="1200" dirty="0">
                <a:solidFill>
                  <a:prstClr val="black">
                    <a:lumMod val="65000"/>
                    <a:lumOff val="35000"/>
                  </a:prstClr>
                </a:solidFill>
                <a:latin typeface="Helvetica Neue" panose="02000503000000020004" pitchFamily="2" charset="0"/>
              </a:rPr>
              <a:t>Diagnóstico de recursos y herramientas para el aprendizaje con que cuentan los alumnos.</a:t>
            </a:r>
          </a:p>
          <a:p>
            <a:pPr marL="342900" indent="-342900" algn="just">
              <a:spcBef>
                <a:spcPts val="600"/>
              </a:spcBef>
              <a:buFont typeface="+mj-lt"/>
              <a:buAutoNum type="arabicPeriod"/>
            </a:pPr>
            <a:r>
              <a:rPr lang="es-MX" sz="1200" dirty="0">
                <a:solidFill>
                  <a:prstClr val="black">
                    <a:lumMod val="65000"/>
                    <a:lumOff val="35000"/>
                  </a:prstClr>
                </a:solidFill>
                <a:latin typeface="Helvetica Neue" panose="02000503000000020004" pitchFamily="2" charset="0"/>
              </a:rPr>
              <a:t>La evaluación del aprendizaje debe adaptarse a las circunstancias actuales, colocando en primer lugar su gran finalidad: aportar información para mejorar la acción educativa</a:t>
            </a:r>
          </a:p>
        </p:txBody>
      </p:sp>
      <p:sp>
        <p:nvSpPr>
          <p:cNvPr id="20" name="CuadroTexto 19">
            <a:extLst>
              <a:ext uri="{FF2B5EF4-FFF2-40B4-BE49-F238E27FC236}">
                <a16:creationId xmlns:a16="http://schemas.microsoft.com/office/drawing/2014/main" id="{DE22544B-AF8C-46C7-AF9B-6027421D18DE}"/>
              </a:ext>
            </a:extLst>
          </p:cNvPr>
          <p:cNvSpPr txBox="1"/>
          <p:nvPr/>
        </p:nvSpPr>
        <p:spPr>
          <a:xfrm>
            <a:off x="139146" y="4026701"/>
            <a:ext cx="4906986" cy="1769715"/>
          </a:xfrm>
          <a:prstGeom prst="rect">
            <a:avLst/>
          </a:prstGeom>
          <a:noFill/>
        </p:spPr>
        <p:txBody>
          <a:bodyPr wrap="square" rtlCol="0">
            <a:spAutoFit/>
          </a:bodyPr>
          <a:lstStyle/>
          <a:p>
            <a:pPr marL="342900" lvl="0" indent="-342900" algn="just">
              <a:spcBef>
                <a:spcPts val="600"/>
              </a:spcBef>
              <a:buFont typeface="+mj-lt"/>
              <a:buAutoNum type="alphaLcPeriod"/>
            </a:pPr>
            <a:r>
              <a:rPr lang="es-MX" sz="1100" dirty="0">
                <a:solidFill>
                  <a:prstClr val="black">
                    <a:lumMod val="65000"/>
                    <a:lumOff val="35000"/>
                  </a:prstClr>
                </a:solidFill>
                <a:latin typeface="Helvetica Neue" panose="02000503000000020004" pitchFamily="2" charset="0"/>
              </a:rPr>
              <a:t>Generar y/o difundir opciones para que los docentes fortalezcan sus competencias en educación a distancia.</a:t>
            </a:r>
          </a:p>
          <a:p>
            <a:pPr marL="342900" lvl="0" indent="-342900" algn="just">
              <a:spcBef>
                <a:spcPts val="600"/>
              </a:spcBef>
              <a:buFont typeface="+mj-lt"/>
              <a:buAutoNum type="alphaLcPeriod"/>
            </a:pPr>
            <a:r>
              <a:rPr lang="es-MX" sz="1100" dirty="0">
                <a:solidFill>
                  <a:prstClr val="black">
                    <a:lumMod val="65000"/>
                    <a:lumOff val="35000"/>
                  </a:prstClr>
                </a:solidFill>
                <a:latin typeface="Helvetica Neue" panose="02000503000000020004" pitchFamily="2" charset="0"/>
              </a:rPr>
              <a:t>Difundir en la comunidad escolar materiales educativos a través de los diferentes medios (internet, televisión, radio, entre otros) y promover su uso.</a:t>
            </a:r>
          </a:p>
          <a:p>
            <a:pPr marL="342900" lvl="0" indent="-342900" algn="just">
              <a:spcBef>
                <a:spcPts val="600"/>
              </a:spcBef>
              <a:spcAft>
                <a:spcPts val="600"/>
              </a:spcAft>
              <a:buFont typeface="+mj-lt"/>
              <a:buAutoNum type="alphaLcPeriod"/>
            </a:pPr>
            <a:r>
              <a:rPr lang="es-MX" sz="1100" dirty="0">
                <a:solidFill>
                  <a:prstClr val="black">
                    <a:lumMod val="65000"/>
                    <a:lumOff val="35000"/>
                  </a:prstClr>
                </a:solidFill>
                <a:latin typeface="Helvetica Neue" panose="02000503000000020004" pitchFamily="2" charset="0"/>
              </a:rPr>
              <a:t>Retomar los ejes centrales de la estrategia Aprende en Casa II. De ser necesario, se harán adaptaciones sobre los medios alternativos con los que se trabajará y se acordarán de manera consensuada con madres, padres de familia o tutores.</a:t>
            </a:r>
          </a:p>
        </p:txBody>
      </p:sp>
      <p:sp>
        <p:nvSpPr>
          <p:cNvPr id="21" name="CuadroTexto 20">
            <a:extLst>
              <a:ext uri="{FF2B5EF4-FFF2-40B4-BE49-F238E27FC236}">
                <a16:creationId xmlns:a16="http://schemas.microsoft.com/office/drawing/2014/main" id="{DE22544B-AF8C-46C7-AF9B-6027421D18DE}"/>
              </a:ext>
            </a:extLst>
          </p:cNvPr>
          <p:cNvSpPr txBox="1"/>
          <p:nvPr/>
        </p:nvSpPr>
        <p:spPr>
          <a:xfrm>
            <a:off x="5274555" y="3629278"/>
            <a:ext cx="6665789" cy="3093154"/>
          </a:xfrm>
          <a:prstGeom prst="rect">
            <a:avLst/>
          </a:prstGeom>
          <a:noFill/>
        </p:spPr>
        <p:txBody>
          <a:bodyPr wrap="square" lIns="72000" rtlCol="0">
            <a:spAutoFit/>
          </a:bodyPr>
          <a:lstStyle/>
          <a:p>
            <a:pPr marL="342900" indent="-342900" algn="just">
              <a:spcBef>
                <a:spcPts val="600"/>
              </a:spcBef>
              <a:buFont typeface="+mj-lt"/>
              <a:buAutoNum type="alphaLcPeriod"/>
            </a:pPr>
            <a:r>
              <a:rPr lang="es-MX" sz="1100" dirty="0">
                <a:solidFill>
                  <a:prstClr val="black">
                    <a:lumMod val="65000"/>
                    <a:lumOff val="35000"/>
                  </a:prstClr>
                </a:solidFill>
                <a:latin typeface="Helvetica Neue" panose="02000503000000020004" pitchFamily="2" charset="0"/>
              </a:rPr>
              <a:t>Activar los comités de salud y realizar la jornada de limpieza escolar en la semana previa al regreso a clases presenciales en las escuelas.</a:t>
            </a:r>
          </a:p>
          <a:p>
            <a:pPr marL="342900" indent="-342900" algn="just">
              <a:spcBef>
                <a:spcPts val="600"/>
              </a:spcBef>
              <a:buFont typeface="+mj-lt"/>
              <a:buAutoNum type="alphaLcPeriod"/>
            </a:pPr>
            <a:r>
              <a:rPr lang="es-MX" sz="1100" dirty="0">
                <a:solidFill>
                  <a:prstClr val="black">
                    <a:lumMod val="65000"/>
                    <a:lumOff val="35000"/>
                  </a:prstClr>
                </a:solidFill>
                <a:latin typeface="Helvetica Neue" panose="02000503000000020004" pitchFamily="2" charset="0"/>
              </a:rPr>
              <a:t>Implementar acciones para contribuir a la salud y seguridad de la comunidad escolar, que se precisan en las medidas sanitarias para el regreso seguro a clases.</a:t>
            </a:r>
          </a:p>
          <a:p>
            <a:pPr marL="342900" indent="-342900" algn="just">
              <a:spcBef>
                <a:spcPts val="600"/>
              </a:spcBef>
              <a:buFont typeface="+mj-lt"/>
              <a:buAutoNum type="alphaLcPeriod"/>
            </a:pPr>
            <a:r>
              <a:rPr lang="es-MX" sz="1100" dirty="0">
                <a:solidFill>
                  <a:prstClr val="black">
                    <a:lumMod val="65000"/>
                    <a:lumOff val="35000"/>
                  </a:prstClr>
                </a:solidFill>
                <a:latin typeface="Helvetica Neue" panose="02000503000000020004" pitchFamily="2" charset="0"/>
              </a:rPr>
              <a:t>Prever que las escuelas cuenten con insumos de higiene para el regreso seguro (agua, jabón; gel </a:t>
            </a:r>
            <a:r>
              <a:rPr lang="es-MX" sz="1100" dirty="0" err="1">
                <a:solidFill>
                  <a:prstClr val="black">
                    <a:lumMod val="65000"/>
                    <a:lumOff val="35000"/>
                  </a:prstClr>
                </a:solidFill>
                <a:latin typeface="Helvetica Neue" panose="02000503000000020004" pitchFamily="2" charset="0"/>
              </a:rPr>
              <a:t>antibacterial</a:t>
            </a:r>
            <a:r>
              <a:rPr lang="es-MX" sz="1100" dirty="0">
                <a:solidFill>
                  <a:prstClr val="black">
                    <a:lumMod val="65000"/>
                    <a:lumOff val="35000"/>
                  </a:prstClr>
                </a:solidFill>
                <a:latin typeface="Helvetica Neue" panose="02000503000000020004" pitchFamily="2" charset="0"/>
              </a:rPr>
              <a:t> y cubrebocas en su caso).</a:t>
            </a:r>
          </a:p>
          <a:p>
            <a:pPr marL="342900" indent="-342900" algn="just">
              <a:spcBef>
                <a:spcPts val="600"/>
              </a:spcBef>
              <a:buFont typeface="+mj-lt"/>
              <a:buAutoNum type="alphaLcPeriod"/>
            </a:pPr>
            <a:r>
              <a:rPr lang="es-MX" sz="1100" dirty="0">
                <a:solidFill>
                  <a:prstClr val="black">
                    <a:lumMod val="65000"/>
                    <a:lumOff val="35000"/>
                  </a:prstClr>
                </a:solidFill>
                <a:latin typeface="Helvetica Neue" panose="02000503000000020004" pitchFamily="2" charset="0"/>
              </a:rPr>
              <a:t>Realizar valoración diagnóstica para resarcir rezagos e insuficiencias en el aprendizaje, durante las primeras semanas del regreso a clases presenciales en las escuelas.</a:t>
            </a:r>
          </a:p>
          <a:p>
            <a:pPr marL="342900" indent="-342900" algn="just">
              <a:spcBef>
                <a:spcPts val="600"/>
              </a:spcBef>
              <a:buFont typeface="+mj-lt"/>
              <a:buAutoNum type="alphaLcPeriod"/>
            </a:pPr>
            <a:r>
              <a:rPr lang="es-MX" sz="1100" dirty="0">
                <a:solidFill>
                  <a:prstClr val="black">
                    <a:lumMod val="65000"/>
                    <a:lumOff val="35000"/>
                  </a:prstClr>
                </a:solidFill>
                <a:latin typeface="Helvetica Neue" panose="02000503000000020004" pitchFamily="2" charset="0"/>
              </a:rPr>
              <a:t>Definir horarios y estrategias para trabajar con los grupos, a partir del diagnóstico y condiciones de los niveles educativos; orientaciones generales:</a:t>
            </a:r>
          </a:p>
          <a:p>
            <a:pPr marL="342900" indent="-342900" algn="just">
              <a:spcBef>
                <a:spcPts val="600"/>
              </a:spcBef>
              <a:buFont typeface="+mj-lt"/>
              <a:buAutoNum type="alphaLcPeriod"/>
            </a:pPr>
            <a:r>
              <a:rPr lang="es-MX" sz="1100" dirty="0">
                <a:solidFill>
                  <a:prstClr val="black">
                    <a:lumMod val="65000"/>
                    <a:lumOff val="35000"/>
                  </a:prstClr>
                </a:solidFill>
                <a:latin typeface="Helvetica Neue" panose="02000503000000020004" pitchFamily="2" charset="0"/>
              </a:rPr>
              <a:t>Organizar el regreso gradual de los estudiantes alternando días y horarios escalonados, considerando la sana distancia. Para educación básica establecer asistencia por apellido y parentesco entre estudiantes.</a:t>
            </a:r>
          </a:p>
          <a:p>
            <a:pPr marL="342900" indent="-342900" algn="just">
              <a:spcBef>
                <a:spcPts val="600"/>
              </a:spcBef>
              <a:spcAft>
                <a:spcPts val="600"/>
              </a:spcAft>
              <a:buFont typeface="+mj-lt"/>
              <a:buAutoNum type="alphaLcPeriod"/>
            </a:pPr>
            <a:r>
              <a:rPr lang="es-MX" sz="1100" dirty="0">
                <a:solidFill>
                  <a:prstClr val="black">
                    <a:lumMod val="65000"/>
                    <a:lumOff val="35000"/>
                  </a:prstClr>
                </a:solidFill>
                <a:latin typeface="Helvetica Neue" panose="02000503000000020004" pitchFamily="2" charset="0"/>
              </a:rPr>
              <a:t>Para media superior, superior y normal, se dividirá la matrícula por grupo, de acuerdo al número de alumnos y la lista de asistencia.</a:t>
            </a:r>
          </a:p>
        </p:txBody>
      </p:sp>
      <p:sp>
        <p:nvSpPr>
          <p:cNvPr id="22" name="Rectángulo redondeado 13">
            <a:extLst>
              <a:ext uri="{FF2B5EF4-FFF2-40B4-BE49-F238E27FC236}">
                <a16:creationId xmlns:a16="http://schemas.microsoft.com/office/drawing/2014/main" id="{03ED6755-88AF-4267-A99D-1EC855063414}"/>
              </a:ext>
            </a:extLst>
          </p:cNvPr>
          <p:cNvSpPr/>
          <p:nvPr/>
        </p:nvSpPr>
        <p:spPr bwMode="auto">
          <a:xfrm>
            <a:off x="3418282" y="915736"/>
            <a:ext cx="5355431" cy="431011"/>
          </a:xfrm>
          <a:prstGeom prst="roundRect">
            <a:avLst/>
          </a:prstGeom>
          <a:solidFill>
            <a:srgbClr val="00B8A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56000" tIns="0" rIns="108000" bIns="0" anchor="ctr"/>
          <a:lstStyle>
            <a:defPPr>
              <a:defRPr lang="es-MX"/>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s-MX" sz="1600" dirty="0">
                <a:latin typeface="Helvetica Neue LT Std 65 Medium" panose="020B0604020202020204" pitchFamily="34" charset="0"/>
              </a:rPr>
              <a:t>ACCIONES TRANSVERSALES</a:t>
            </a:r>
            <a:endParaRPr lang="es-MX" sz="1600" dirty="0">
              <a:solidFill>
                <a:schemeClr val="bg1"/>
              </a:solidFill>
              <a:latin typeface="Helvetica Neue LT Std 65 Medium" panose="020B0604020202020204" pitchFamily="34" charset="0"/>
            </a:endParaRPr>
          </a:p>
        </p:txBody>
      </p:sp>
      <p:sp>
        <p:nvSpPr>
          <p:cNvPr id="23" name="Redondear rectángulo de esquina del mismo lado 28">
            <a:extLst>
              <a:ext uri="{FF2B5EF4-FFF2-40B4-BE49-F238E27FC236}">
                <a16:creationId xmlns:a16="http://schemas.microsoft.com/office/drawing/2014/main" id="{A6A986DB-F10D-40C6-81B1-8ECBDD43BE6F}"/>
              </a:ext>
            </a:extLst>
          </p:cNvPr>
          <p:cNvSpPr/>
          <p:nvPr/>
        </p:nvSpPr>
        <p:spPr bwMode="auto">
          <a:xfrm>
            <a:off x="4241058" y="2949472"/>
            <a:ext cx="3502025" cy="269875"/>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MX"/>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s-MX" dirty="0">
                <a:solidFill>
                  <a:schemeClr val="bg1"/>
                </a:solidFill>
                <a:latin typeface="Helvetica Neue LT Std 55 Roman" panose="020B0604020202020204" pitchFamily="34" charset="0"/>
              </a:rPr>
              <a:t>ESCENARIOS</a:t>
            </a:r>
            <a:endParaRPr lang="es-ES_tradnl" sz="1100" dirty="0">
              <a:latin typeface="Helvetica Neue LT Std 55 Roman" panose="020B0604020202020204" pitchFamily="34" charset="0"/>
            </a:endParaRPr>
          </a:p>
        </p:txBody>
      </p:sp>
      <p:pic>
        <p:nvPicPr>
          <p:cNvPr id="24" name="Imagen 23">
            <a:extLst>
              <a:ext uri="{FF2B5EF4-FFF2-40B4-BE49-F238E27FC236}">
                <a16:creationId xmlns:a16="http://schemas.microsoft.com/office/drawing/2014/main" id="{C1DD1E69-8E2B-4B43-A33A-FBA6DEBA2FA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1702" y="3302352"/>
            <a:ext cx="7921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CuadroTexto 24">
            <a:extLst>
              <a:ext uri="{FF2B5EF4-FFF2-40B4-BE49-F238E27FC236}">
                <a16:creationId xmlns:a16="http://schemas.microsoft.com/office/drawing/2014/main" id="{DB8B812F-90F5-4BEF-99E9-0294E6CE2FF9}"/>
              </a:ext>
            </a:extLst>
          </p:cNvPr>
          <p:cNvSpPr txBox="1"/>
          <p:nvPr/>
        </p:nvSpPr>
        <p:spPr>
          <a:xfrm>
            <a:off x="1624602" y="3226614"/>
            <a:ext cx="2411292" cy="364202"/>
          </a:xfrm>
          <a:prstGeom prst="rect">
            <a:avLst/>
          </a:prstGeom>
          <a:noFill/>
          <a:ln w="38100">
            <a:solidFill>
              <a:srgbClr val="00B0F0"/>
            </a:solidFill>
          </a:ln>
        </p:spPr>
        <p:txBody>
          <a:bodyPr wrap="square" lIns="0" tIns="0" rIns="0" bIns="0" anchor="ctr">
            <a:spAutoFit/>
          </a:bodyPr>
          <a:lstStyle/>
          <a:p>
            <a:pPr algn="ctr" eaLnBrk="1" fontAlgn="auto" hangingPunct="1">
              <a:lnSpc>
                <a:spcPct val="150000"/>
              </a:lnSpc>
              <a:spcBef>
                <a:spcPts val="0"/>
              </a:spcBef>
              <a:spcAft>
                <a:spcPts val="0"/>
              </a:spcAft>
              <a:defRPr/>
            </a:pPr>
            <a:r>
              <a:rPr lang="es-MX" sz="1800" dirty="0">
                <a:solidFill>
                  <a:srgbClr val="01B0F0"/>
                </a:solidFill>
                <a:latin typeface="Helvetica Neue LT Std 65 Medium" panose="020B0604020202020204" pitchFamily="34" charset="0"/>
              </a:rPr>
              <a:t>Continuar a Distancia</a:t>
            </a:r>
          </a:p>
        </p:txBody>
      </p:sp>
      <p:pic>
        <p:nvPicPr>
          <p:cNvPr id="26" name="Imagen 25">
            <a:extLst>
              <a:ext uri="{FF2B5EF4-FFF2-40B4-BE49-F238E27FC236}">
                <a16:creationId xmlns:a16="http://schemas.microsoft.com/office/drawing/2014/main" id="{6D1E609B-4FAE-4B74-90FB-3631022E3E4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748136" y="3241702"/>
            <a:ext cx="7921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CuadroTexto 26">
            <a:extLst>
              <a:ext uri="{FF2B5EF4-FFF2-40B4-BE49-F238E27FC236}">
                <a16:creationId xmlns:a16="http://schemas.microsoft.com/office/drawing/2014/main" id="{0259AEED-C25B-4C32-A255-E69441E9B800}"/>
              </a:ext>
            </a:extLst>
          </p:cNvPr>
          <p:cNvSpPr txBox="1"/>
          <p:nvPr/>
        </p:nvSpPr>
        <p:spPr>
          <a:xfrm>
            <a:off x="7847009" y="3226614"/>
            <a:ext cx="2411292" cy="349702"/>
          </a:xfrm>
          <a:prstGeom prst="rect">
            <a:avLst/>
          </a:prstGeom>
          <a:noFill/>
          <a:ln w="28575">
            <a:solidFill>
              <a:srgbClr val="CD336A"/>
            </a:solidFill>
          </a:ln>
        </p:spPr>
        <p:txBody>
          <a:bodyPr wrap="square" lIns="0" tIns="72000" rIns="0" bIns="0" anchor="ctr" anchorCtr="0">
            <a:spAutoFit/>
          </a:bodyPr>
          <a:lstStyle/>
          <a:p>
            <a:pPr algn="ctr"/>
            <a:r>
              <a:rPr lang="es-MX" sz="1800" dirty="0">
                <a:solidFill>
                  <a:srgbClr val="E63869"/>
                </a:solidFill>
                <a:latin typeface="Helvetica Neue LT Std 65 Medium" panose="020B0604020202020204" pitchFamily="34" charset="0"/>
              </a:rPr>
              <a:t>Regreso Mixto</a:t>
            </a:r>
            <a:endParaRPr lang="es-MX" dirty="0"/>
          </a:p>
        </p:txBody>
      </p:sp>
      <p:cxnSp>
        <p:nvCxnSpPr>
          <p:cNvPr id="28" name="Conector recto 27">
            <a:extLst>
              <a:ext uri="{FF2B5EF4-FFF2-40B4-BE49-F238E27FC236}">
                <a16:creationId xmlns:a16="http://schemas.microsoft.com/office/drawing/2014/main" id="{235EAC5F-29FF-4716-BA2E-35A58174765B}"/>
              </a:ext>
            </a:extLst>
          </p:cNvPr>
          <p:cNvCxnSpPr>
            <a:cxnSpLocks/>
          </p:cNvCxnSpPr>
          <p:nvPr/>
        </p:nvCxnSpPr>
        <p:spPr>
          <a:xfrm flipV="1">
            <a:off x="5197445" y="3629278"/>
            <a:ext cx="0" cy="3001734"/>
          </a:xfrm>
          <a:prstGeom prst="line">
            <a:avLst/>
          </a:prstGeom>
          <a:ln w="19050" cap="flat" cmpd="sng" algn="ctr">
            <a:solidFill>
              <a:schemeClr val="bg1">
                <a:lumMod val="50000"/>
                <a:alpha val="48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Rectángulo 28"/>
          <p:cNvSpPr/>
          <p:nvPr/>
        </p:nvSpPr>
        <p:spPr>
          <a:xfrm>
            <a:off x="11672788" y="6545727"/>
            <a:ext cx="341760" cy="276999"/>
          </a:xfrm>
          <a:prstGeom prst="rect">
            <a:avLst/>
          </a:prstGeom>
        </p:spPr>
        <p:txBody>
          <a:bodyPr wrap="none">
            <a:spAutoFit/>
          </a:bodyPr>
          <a:lstStyle/>
          <a:p>
            <a:pPr lvl="0" algn="r"/>
            <a:r>
              <a:rPr lang="es-MX" sz="1200" dirty="0">
                <a:solidFill>
                  <a:prstClr val="black">
                    <a:tint val="75000"/>
                  </a:prstClr>
                </a:solidFill>
              </a:rPr>
              <a:t>35</a:t>
            </a:r>
          </a:p>
        </p:txBody>
      </p:sp>
    </p:spTree>
    <p:extLst>
      <p:ext uri="{BB962C8B-B14F-4D97-AF65-F5344CB8AC3E}">
        <p14:creationId xmlns:p14="http://schemas.microsoft.com/office/powerpoint/2010/main" val="3897453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4">
            <a:extLst>
              <a:ext uri="{FF2B5EF4-FFF2-40B4-BE49-F238E27FC236}">
                <a16:creationId xmlns:a16="http://schemas.microsoft.com/office/drawing/2014/main" id="{3275893E-E649-48D0-9565-E821099637A0}"/>
              </a:ext>
            </a:extLst>
          </p:cNvPr>
          <p:cNvPicPr>
            <a:picLocks/>
          </p:cNvPicPr>
          <p:nvPr/>
        </p:nvPicPr>
        <p:blipFill>
          <a:blip r:embed="rId3"/>
          <a:stretch>
            <a:fillRect/>
          </a:stretch>
        </p:blipFill>
        <p:spPr>
          <a:xfrm>
            <a:off x="0" y="806251"/>
            <a:ext cx="12192000" cy="59181"/>
          </a:xfrm>
          <a:prstGeom prst="rect">
            <a:avLst/>
          </a:prstGeom>
        </p:spPr>
      </p:pic>
      <p:grpSp>
        <p:nvGrpSpPr>
          <p:cNvPr id="82" name="Grupo 81">
            <a:extLst>
              <a:ext uri="{FF2B5EF4-FFF2-40B4-BE49-F238E27FC236}">
                <a16:creationId xmlns:a16="http://schemas.microsoft.com/office/drawing/2014/main" id="{FB68D0C5-E07F-4CE5-AAB9-BAA4A475F97E}"/>
              </a:ext>
            </a:extLst>
          </p:cNvPr>
          <p:cNvGrpSpPr/>
          <p:nvPr/>
        </p:nvGrpSpPr>
        <p:grpSpPr>
          <a:xfrm>
            <a:off x="177452" y="170725"/>
            <a:ext cx="2860812" cy="477417"/>
            <a:chOff x="3515561" y="2087418"/>
            <a:chExt cx="4612439" cy="769731"/>
          </a:xfrm>
        </p:grpSpPr>
        <p:pic>
          <p:nvPicPr>
            <p:cNvPr id="83" name="Imagen 82">
              <a:extLst>
                <a:ext uri="{FF2B5EF4-FFF2-40B4-BE49-F238E27FC236}">
                  <a16:creationId xmlns:a16="http://schemas.microsoft.com/office/drawing/2014/main" id="{2AF8788D-5F57-4FE5-98A4-083604A442F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84" name="Imagen 83">
              <a:extLst>
                <a:ext uri="{FF2B5EF4-FFF2-40B4-BE49-F238E27FC236}">
                  <a16:creationId xmlns:a16="http://schemas.microsoft.com/office/drawing/2014/main" id="{C399DBE8-F500-4363-BD03-FD649D8C6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85" name="Conector recto 84">
              <a:extLst>
                <a:ext uri="{FF2B5EF4-FFF2-40B4-BE49-F238E27FC236}">
                  <a16:creationId xmlns:a16="http://schemas.microsoft.com/office/drawing/2014/main" id="{894AD4D5-D366-46AC-BD47-BB67C88A19C8}"/>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5" name="Marcador de contenido 3">
            <a:extLst>
              <a:ext uri="{FF2B5EF4-FFF2-40B4-BE49-F238E27FC236}">
                <a16:creationId xmlns:a16="http://schemas.microsoft.com/office/drawing/2014/main" id="{7A820CD0-4F73-42B3-9EFA-812DE66B3105}"/>
              </a:ext>
            </a:extLst>
          </p:cNvPr>
          <p:cNvSpPr txBox="1">
            <a:spLocks/>
          </p:cNvSpPr>
          <p:nvPr/>
        </p:nvSpPr>
        <p:spPr>
          <a:xfrm>
            <a:off x="96313" y="1005204"/>
            <a:ext cx="5457316" cy="388510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MX" sz="1900" dirty="0">
                <a:ln w="0"/>
                <a:solidFill>
                  <a:schemeClr val="accent1"/>
                </a:solidFill>
                <a:latin typeface="Helvetica Neue" panose="02000503000000020004"/>
              </a:rPr>
              <a:t>Costos sociales altos de cerrar escuelas</a:t>
            </a:r>
            <a:r>
              <a:rPr lang="es-MX" sz="1900" b="1" dirty="0">
                <a:ln w="0"/>
                <a:solidFill>
                  <a:schemeClr val="accent1"/>
                </a:solidFill>
                <a:latin typeface="Helvetica Neue" panose="02000503000000020004"/>
              </a:rPr>
              <a:t>.</a:t>
            </a:r>
          </a:p>
          <a:p>
            <a:pPr>
              <a:lnSpc>
                <a:spcPct val="120000"/>
              </a:lnSpc>
            </a:pPr>
            <a:r>
              <a:rPr lang="es-MX" sz="1450" dirty="0">
                <a:latin typeface="Helvetica Neue" panose="02000503000000020004"/>
              </a:rPr>
              <a:t>Consecuencias negativas para los </a:t>
            </a:r>
            <a:r>
              <a:rPr lang="es-MX" sz="1450" b="1" dirty="0">
                <a:latin typeface="Helvetica Neue" panose="02000503000000020004"/>
              </a:rPr>
              <a:t>profesores,</a:t>
            </a:r>
            <a:r>
              <a:rPr lang="es-MX" sz="1450" dirty="0">
                <a:latin typeface="Helvetica Neue" panose="02000503000000020004"/>
              </a:rPr>
              <a:t> </a:t>
            </a:r>
            <a:r>
              <a:rPr lang="es-MX" sz="1450" b="1" dirty="0">
                <a:latin typeface="Helvetica Neue" panose="02000503000000020004"/>
              </a:rPr>
              <a:t>familias</a:t>
            </a:r>
            <a:r>
              <a:rPr lang="es-MX" sz="1450" dirty="0">
                <a:latin typeface="Helvetica Neue" panose="02000503000000020004"/>
              </a:rPr>
              <a:t> y  </a:t>
            </a:r>
            <a:r>
              <a:rPr lang="es-MX" sz="1450" b="1" dirty="0">
                <a:latin typeface="Helvetica Neue" panose="02000503000000020004"/>
              </a:rPr>
              <a:t>estudiantes</a:t>
            </a:r>
            <a:r>
              <a:rPr lang="es-MX" sz="1450" dirty="0">
                <a:latin typeface="Helvetica Neue" panose="02000503000000020004"/>
              </a:rPr>
              <a:t>.</a:t>
            </a:r>
          </a:p>
          <a:p>
            <a:pPr>
              <a:lnSpc>
                <a:spcPct val="120000"/>
              </a:lnSpc>
            </a:pPr>
            <a:r>
              <a:rPr lang="es-MX" sz="1450" b="1" dirty="0">
                <a:latin typeface="Helvetica Neue" panose="02000503000000020004"/>
              </a:rPr>
              <a:t>Clases</a:t>
            </a:r>
            <a:r>
              <a:rPr lang="es-MX" sz="1450" dirty="0">
                <a:latin typeface="Helvetica Neue" panose="02000503000000020004"/>
              </a:rPr>
              <a:t> </a:t>
            </a:r>
            <a:r>
              <a:rPr lang="es-MX" sz="1450" b="1" dirty="0">
                <a:latin typeface="Helvetica Neue" panose="02000503000000020004"/>
              </a:rPr>
              <a:t>vía remota no </a:t>
            </a:r>
            <a:r>
              <a:rPr lang="es-MX" sz="1450" dirty="0">
                <a:latin typeface="Helvetica Neue" panose="02000503000000020004"/>
              </a:rPr>
              <a:t>han podido </a:t>
            </a:r>
            <a:r>
              <a:rPr lang="es-MX" sz="1450" b="1" dirty="0">
                <a:latin typeface="Helvetica Neue" panose="02000503000000020004"/>
              </a:rPr>
              <a:t>sustituir </a:t>
            </a:r>
            <a:r>
              <a:rPr lang="es-MX" sz="1450" dirty="0">
                <a:latin typeface="Helvetica Neue" panose="02000503000000020004"/>
              </a:rPr>
              <a:t>el </a:t>
            </a:r>
            <a:r>
              <a:rPr lang="es-MX" sz="1450" b="1" dirty="0">
                <a:latin typeface="Helvetica Neue" panose="02000503000000020004"/>
              </a:rPr>
              <a:t>aprendizaje </a:t>
            </a:r>
            <a:r>
              <a:rPr lang="es-MX" sz="1450" dirty="0">
                <a:latin typeface="Helvetica Neue" panose="02000503000000020004"/>
              </a:rPr>
              <a:t>de los </a:t>
            </a:r>
            <a:r>
              <a:rPr lang="es-MX" sz="1450" b="1" dirty="0">
                <a:latin typeface="Helvetica Neue" panose="02000503000000020004"/>
              </a:rPr>
              <a:t>niños </a:t>
            </a:r>
            <a:r>
              <a:rPr lang="es-MX" sz="1450" dirty="0">
                <a:latin typeface="Helvetica Neue" panose="02000503000000020004"/>
              </a:rPr>
              <a:t>(de acuerdo con la UNICEF, el 60% de los niños han visto su aprendizaje perjudicado)</a:t>
            </a:r>
            <a:r>
              <a:rPr lang="es-MX" sz="1450" b="1" dirty="0">
                <a:latin typeface="Helvetica Neue" panose="02000503000000020004"/>
              </a:rPr>
              <a:t>.</a:t>
            </a:r>
            <a:endParaRPr lang="es-MX" sz="1450" dirty="0">
              <a:latin typeface="Helvetica Neue" panose="02000503000000020004"/>
            </a:endParaRPr>
          </a:p>
          <a:p>
            <a:pPr>
              <a:lnSpc>
                <a:spcPct val="120000"/>
              </a:lnSpc>
            </a:pPr>
            <a:r>
              <a:rPr lang="es-MX" sz="1450" dirty="0">
                <a:latin typeface="Helvetica Neue" panose="02000503000000020004"/>
              </a:rPr>
              <a:t>Ha</a:t>
            </a:r>
            <a:r>
              <a:rPr lang="es-MX" sz="1450" b="1" dirty="0">
                <a:latin typeface="Helvetica Neue" panose="02000503000000020004"/>
              </a:rPr>
              <a:t> incrementado de</a:t>
            </a:r>
            <a:r>
              <a:rPr lang="es-MX" sz="1450" dirty="0">
                <a:latin typeface="Helvetica Neue" panose="02000503000000020004"/>
              </a:rPr>
              <a:t> </a:t>
            </a:r>
            <a:r>
              <a:rPr lang="es-MX" sz="1450" b="1" dirty="0">
                <a:latin typeface="Helvetica Neue" panose="02000503000000020004"/>
              </a:rPr>
              <a:t>carga laboral</a:t>
            </a:r>
            <a:r>
              <a:rPr lang="es-MX" sz="1450" dirty="0">
                <a:latin typeface="Helvetica Neue" panose="02000503000000020004"/>
              </a:rPr>
              <a:t> de los </a:t>
            </a:r>
            <a:r>
              <a:rPr lang="es-MX" sz="1450" b="1" dirty="0">
                <a:latin typeface="Helvetica Neue" panose="02000503000000020004"/>
              </a:rPr>
              <a:t>padres (30% en promedio) </a:t>
            </a:r>
            <a:r>
              <a:rPr lang="es-MX" sz="1450" dirty="0">
                <a:latin typeface="Helvetica Neue" panose="02000503000000020004"/>
              </a:rPr>
              <a:t>y de las </a:t>
            </a:r>
            <a:r>
              <a:rPr lang="es-MX" sz="1450" b="1" dirty="0">
                <a:latin typeface="Helvetica Neue" panose="02000503000000020004"/>
              </a:rPr>
              <a:t>madres (11% más respecto </a:t>
            </a:r>
            <a:r>
              <a:rPr lang="es-MX" sz="1450" dirty="0">
                <a:latin typeface="Helvetica Neue" panose="02000503000000020004"/>
              </a:rPr>
              <a:t>a la de los </a:t>
            </a:r>
            <a:r>
              <a:rPr lang="es-MX" sz="1450" b="1" dirty="0">
                <a:latin typeface="Helvetica Neue" panose="02000503000000020004"/>
              </a:rPr>
              <a:t>hombres), [México, Ipsos 2020].</a:t>
            </a:r>
            <a:endParaRPr lang="es-MX" sz="1450" dirty="0">
              <a:latin typeface="Helvetica Neue" panose="02000503000000020004"/>
            </a:endParaRPr>
          </a:p>
          <a:p>
            <a:pPr>
              <a:lnSpc>
                <a:spcPct val="120000"/>
              </a:lnSpc>
            </a:pPr>
            <a:r>
              <a:rPr lang="es-MX" sz="1450" dirty="0">
                <a:latin typeface="Helvetica Neue" panose="02000503000000020004"/>
              </a:rPr>
              <a:t>Riesgo de incremento de </a:t>
            </a:r>
            <a:r>
              <a:rPr lang="es-MX" sz="1450" b="1" dirty="0">
                <a:latin typeface="Helvetica Neue" panose="02000503000000020004"/>
              </a:rPr>
              <a:t>matrimonios jóvenes, embarazo adolescente, trabajo infantil </a:t>
            </a:r>
            <a:r>
              <a:rPr lang="es-MX" sz="1450" dirty="0">
                <a:latin typeface="Helvetica Neue" panose="02000503000000020004"/>
              </a:rPr>
              <a:t>de</a:t>
            </a:r>
            <a:r>
              <a:rPr lang="es-MX" sz="1450" b="1" dirty="0">
                <a:latin typeface="Helvetica Neue" panose="02000503000000020004"/>
              </a:rPr>
              <a:t> explotación sexual </a:t>
            </a:r>
            <a:r>
              <a:rPr lang="es-MX" sz="1450" dirty="0">
                <a:latin typeface="Helvetica Neue" panose="02000503000000020004"/>
              </a:rPr>
              <a:t>para</a:t>
            </a:r>
            <a:r>
              <a:rPr lang="es-MX" sz="1450" b="1" dirty="0">
                <a:latin typeface="Helvetica Neue" panose="02000503000000020004"/>
              </a:rPr>
              <a:t> mujeres</a:t>
            </a:r>
            <a:r>
              <a:rPr lang="es-MX" sz="1450" dirty="0">
                <a:latin typeface="Helvetica Neue" panose="02000503000000020004"/>
              </a:rPr>
              <a:t>, (</a:t>
            </a:r>
            <a:r>
              <a:rPr lang="es-MX" sz="1450" b="1" dirty="0">
                <a:latin typeface="Helvetica Neue" panose="02000503000000020004"/>
              </a:rPr>
              <a:t>UNICEF LATAM</a:t>
            </a:r>
            <a:r>
              <a:rPr lang="es-MX" sz="1450" dirty="0">
                <a:latin typeface="Helvetica Neue" panose="02000503000000020004"/>
              </a:rPr>
              <a:t>, 2020).</a:t>
            </a:r>
          </a:p>
        </p:txBody>
      </p:sp>
      <p:sp>
        <p:nvSpPr>
          <p:cNvPr id="27" name="Marcador de número de diapositiva 6">
            <a:extLst>
              <a:ext uri="{FF2B5EF4-FFF2-40B4-BE49-F238E27FC236}">
                <a16:creationId xmlns:a16="http://schemas.microsoft.com/office/drawing/2014/main" id="{29203068-16EB-4F1C-BD4E-876CE4AE0C4F}"/>
              </a:ext>
            </a:extLst>
          </p:cNvPr>
          <p:cNvSpPr>
            <a:spLocks noGrp="1"/>
          </p:cNvSpPr>
          <p:nvPr>
            <p:ph type="sldNum" sz="quarter" idx="12"/>
          </p:nvPr>
        </p:nvSpPr>
        <p:spPr>
          <a:xfrm>
            <a:off x="9177033" y="6378473"/>
            <a:ext cx="2743200" cy="365125"/>
          </a:xfrm>
        </p:spPr>
        <p:txBody>
          <a:bodyPr/>
          <a:lstStyle/>
          <a:p>
            <a:fld id="{6FD8A0C8-7DD8-4F1B-BFE5-A16D5E047438}" type="slidenum">
              <a:rPr lang="es-MX" smtClean="0"/>
              <a:t>36</a:t>
            </a:fld>
            <a:endParaRPr lang="es-MX"/>
          </a:p>
        </p:txBody>
      </p:sp>
      <p:sp>
        <p:nvSpPr>
          <p:cNvPr id="2" name="Marcador de contenido 3">
            <a:extLst>
              <a:ext uri="{FF2B5EF4-FFF2-40B4-BE49-F238E27FC236}">
                <a16:creationId xmlns:a16="http://schemas.microsoft.com/office/drawing/2014/main" id="{BC475121-D8F3-4719-B48A-ED576DF9CDBF}"/>
              </a:ext>
            </a:extLst>
          </p:cNvPr>
          <p:cNvSpPr txBox="1">
            <a:spLocks/>
          </p:cNvSpPr>
          <p:nvPr/>
        </p:nvSpPr>
        <p:spPr>
          <a:xfrm>
            <a:off x="5667466" y="1011131"/>
            <a:ext cx="6452647" cy="38851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s-MX" sz="1900" dirty="0">
                <a:ln w="0"/>
                <a:solidFill>
                  <a:srgbClr val="4472C4"/>
                </a:solidFill>
                <a:latin typeface="Helvetica Neue" panose="02000503000000020004"/>
              </a:rPr>
              <a:t>Riesgos relativamente bajos del regreso</a:t>
            </a:r>
            <a:r>
              <a:rPr lang="es-MX" sz="1900" dirty="0">
                <a:ln w="0"/>
                <a:solidFill>
                  <a:srgbClr val="4472C4"/>
                </a:solidFill>
                <a:effectLst>
                  <a:outerShdw blurRad="38100" dist="25400" dir="5400000" algn="ctr" rotWithShape="0">
                    <a:srgbClr val="6E747A">
                      <a:alpha val="43000"/>
                    </a:srgbClr>
                  </a:outerShdw>
                </a:effectLst>
                <a:latin typeface="Helvetica Neue" panose="02000503000000020004"/>
              </a:rPr>
              <a:t>.</a:t>
            </a:r>
            <a:endParaRPr lang="es-MX" sz="1900" dirty="0">
              <a:latin typeface="Helvetica Neue" panose="02000503000000020004"/>
            </a:endParaRPr>
          </a:p>
          <a:p>
            <a:pPr>
              <a:lnSpc>
                <a:spcPct val="120000"/>
              </a:lnSpc>
            </a:pPr>
            <a:r>
              <a:rPr lang="es-MX" sz="1400" dirty="0">
                <a:latin typeface="Helvetica Neue" panose="02000503000000020004"/>
              </a:rPr>
              <a:t>Niños tienen una </a:t>
            </a:r>
            <a:r>
              <a:rPr lang="es-MX" sz="1400" b="1" dirty="0">
                <a:latin typeface="Helvetica Neue" panose="02000503000000020004"/>
              </a:rPr>
              <a:t>probabilidad 40% menor </a:t>
            </a:r>
            <a:r>
              <a:rPr lang="es-MX" sz="1400" dirty="0">
                <a:latin typeface="Helvetica Neue" panose="02000503000000020004"/>
              </a:rPr>
              <a:t>de </a:t>
            </a:r>
            <a:r>
              <a:rPr lang="es-MX" sz="1400" b="1" dirty="0">
                <a:latin typeface="Helvetica Neue" panose="02000503000000020004"/>
              </a:rPr>
              <a:t>contagiarse</a:t>
            </a:r>
            <a:r>
              <a:rPr lang="es-MX" sz="1400" dirty="0">
                <a:latin typeface="Helvetica Neue" panose="02000503000000020004"/>
              </a:rPr>
              <a:t> de COVID-19 y de </a:t>
            </a:r>
            <a:r>
              <a:rPr lang="es-MX" sz="1400" b="1" dirty="0">
                <a:latin typeface="Helvetica Neue" panose="02000503000000020004"/>
              </a:rPr>
              <a:t>sólo 5% </a:t>
            </a:r>
            <a:r>
              <a:rPr lang="es-MX" sz="1400" dirty="0">
                <a:latin typeface="Helvetica Neue" panose="02000503000000020004"/>
              </a:rPr>
              <a:t>de </a:t>
            </a:r>
            <a:r>
              <a:rPr lang="es-MX" sz="1400" b="1" dirty="0">
                <a:latin typeface="Helvetica Neue" panose="02000503000000020004"/>
              </a:rPr>
              <a:t>perecer (Instituto Real de Pediatría de Inglaterra).</a:t>
            </a:r>
          </a:p>
          <a:p>
            <a:pPr lvl="1">
              <a:lnSpc>
                <a:spcPct val="120000"/>
              </a:lnSpc>
            </a:pPr>
            <a:r>
              <a:rPr lang="es-MX" sz="1400" b="1" dirty="0">
                <a:latin typeface="Helvetica Neue" panose="02000503000000020004"/>
              </a:rPr>
              <a:t>En México sólo 1.1% (11,254) de los casos y 0.07% (79)  de las muertes se han dado en niños en edad de educación básica (4-12 años).</a:t>
            </a:r>
            <a:endParaRPr lang="es-MX" sz="1400" dirty="0">
              <a:latin typeface="Helvetica Neue" panose="02000503000000020004"/>
            </a:endParaRPr>
          </a:p>
          <a:p>
            <a:pPr>
              <a:lnSpc>
                <a:spcPct val="120000"/>
              </a:lnSpc>
            </a:pPr>
            <a:r>
              <a:rPr lang="es-MX" sz="1400" b="1" dirty="0">
                <a:latin typeface="Helvetica Neue" panose="02000503000000020004"/>
              </a:rPr>
              <a:t>Implementar</a:t>
            </a:r>
            <a:r>
              <a:rPr lang="es-MX" sz="1400" dirty="0">
                <a:latin typeface="Helvetica Neue" panose="02000503000000020004"/>
              </a:rPr>
              <a:t> algunas de las medidas de </a:t>
            </a:r>
            <a:r>
              <a:rPr lang="es-MX" sz="1400" b="1" dirty="0">
                <a:latin typeface="Helvetica Neue" panose="02000503000000020004"/>
              </a:rPr>
              <a:t>sana distancia </a:t>
            </a:r>
            <a:r>
              <a:rPr lang="es-MX" sz="1400" dirty="0">
                <a:latin typeface="Helvetica Neue" panose="02000503000000020004"/>
              </a:rPr>
              <a:t>es de </a:t>
            </a:r>
            <a:r>
              <a:rPr lang="es-MX" sz="1400" b="1" dirty="0">
                <a:latin typeface="Helvetica Neue" panose="02000503000000020004"/>
              </a:rPr>
              <a:t>bajo costo </a:t>
            </a:r>
            <a:r>
              <a:rPr lang="es-MX" sz="1400" dirty="0">
                <a:latin typeface="Helvetica Neue" panose="02000503000000020004"/>
              </a:rPr>
              <a:t>(bajar las ventanas, separar las bancas, escalonar los horarios de los descansos).</a:t>
            </a:r>
          </a:p>
          <a:p>
            <a:pPr>
              <a:lnSpc>
                <a:spcPct val="120000"/>
              </a:lnSpc>
            </a:pPr>
            <a:r>
              <a:rPr lang="es-MX" sz="1400" b="1" dirty="0">
                <a:latin typeface="Helvetica Neue" panose="02000503000000020004"/>
              </a:rPr>
              <a:t>No </a:t>
            </a:r>
            <a:r>
              <a:rPr lang="es-MX" sz="1400" dirty="0">
                <a:latin typeface="Helvetica Neue" panose="02000503000000020004"/>
              </a:rPr>
              <a:t>se ha encontrado </a:t>
            </a:r>
            <a:r>
              <a:rPr lang="es-MX" sz="1400" b="1" dirty="0">
                <a:latin typeface="Helvetica Neue" panose="02000503000000020004"/>
              </a:rPr>
              <a:t>evidencia </a:t>
            </a:r>
            <a:r>
              <a:rPr lang="es-MX" sz="1400" dirty="0">
                <a:latin typeface="Helvetica Neue" panose="02000503000000020004"/>
              </a:rPr>
              <a:t>de</a:t>
            </a:r>
            <a:r>
              <a:rPr lang="es-MX" sz="1400" b="1" dirty="0">
                <a:latin typeface="Helvetica Neue" panose="02000503000000020004"/>
              </a:rPr>
              <a:t> diferencias </a:t>
            </a:r>
            <a:r>
              <a:rPr lang="es-MX" sz="1400" dirty="0">
                <a:latin typeface="Helvetica Neue" panose="02000503000000020004"/>
              </a:rPr>
              <a:t>de</a:t>
            </a:r>
            <a:r>
              <a:rPr lang="es-MX" sz="1400" b="1" dirty="0">
                <a:latin typeface="Helvetica Neue" panose="02000503000000020004"/>
              </a:rPr>
              <a:t> casos </a:t>
            </a:r>
            <a:r>
              <a:rPr lang="es-MX" sz="1400" dirty="0">
                <a:latin typeface="Helvetica Neue" panose="02000503000000020004"/>
              </a:rPr>
              <a:t>entre los </a:t>
            </a:r>
            <a:r>
              <a:rPr lang="es-MX" sz="1400" b="1" dirty="0">
                <a:latin typeface="Helvetica Neue" panose="02000503000000020004"/>
              </a:rPr>
              <a:t>países </a:t>
            </a:r>
            <a:r>
              <a:rPr lang="es-MX" sz="1400" dirty="0">
                <a:latin typeface="Helvetica Neue" panose="02000503000000020004"/>
              </a:rPr>
              <a:t>que </a:t>
            </a:r>
            <a:r>
              <a:rPr lang="es-MX" sz="1400" b="1" dirty="0">
                <a:latin typeface="Helvetica Neue" panose="02000503000000020004"/>
              </a:rPr>
              <a:t>abrieron escuelas </a:t>
            </a:r>
            <a:r>
              <a:rPr lang="es-MX" sz="1400" dirty="0">
                <a:latin typeface="Helvetica Neue" panose="02000503000000020004"/>
              </a:rPr>
              <a:t>y los que las </a:t>
            </a:r>
            <a:r>
              <a:rPr lang="es-MX" sz="1400" b="1" dirty="0">
                <a:latin typeface="Helvetica Neue" panose="02000503000000020004"/>
              </a:rPr>
              <a:t>mantuvieron cerradas</a:t>
            </a:r>
            <a:r>
              <a:rPr lang="es-MX" sz="1400" dirty="0">
                <a:latin typeface="Helvetica Neue" panose="02000503000000020004"/>
              </a:rPr>
              <a:t> (</a:t>
            </a:r>
            <a:r>
              <a:rPr lang="es-MX" sz="1400" i="1" dirty="0" err="1">
                <a:latin typeface="Helvetica Neue" panose="02000503000000020004"/>
              </a:rPr>
              <a:t>Insights</a:t>
            </a:r>
            <a:r>
              <a:rPr lang="es-MX" sz="1400" i="1" dirty="0">
                <a:latin typeface="Helvetica Neue" panose="02000503000000020004"/>
              </a:rPr>
              <a:t> </a:t>
            </a:r>
            <a:r>
              <a:rPr lang="es-MX" sz="1400" i="1" dirty="0" err="1">
                <a:latin typeface="Helvetica Neue" panose="02000503000000020004"/>
              </a:rPr>
              <a:t>for</a:t>
            </a:r>
            <a:r>
              <a:rPr lang="es-MX" sz="1400" i="1" dirty="0">
                <a:latin typeface="Helvetica Neue" panose="02000503000000020004"/>
              </a:rPr>
              <a:t> </a:t>
            </a:r>
            <a:r>
              <a:rPr lang="es-MX" sz="1400" i="1" dirty="0" err="1">
                <a:latin typeface="Helvetica Neue" panose="02000503000000020004"/>
              </a:rPr>
              <a:t>Education</a:t>
            </a:r>
            <a:r>
              <a:rPr lang="es-MX" sz="1400" i="1" dirty="0">
                <a:latin typeface="Helvetica Neue" panose="02000503000000020004"/>
              </a:rPr>
              <a:t>, </a:t>
            </a:r>
            <a:r>
              <a:rPr lang="es-MX" sz="1400" dirty="0">
                <a:latin typeface="Helvetica Neue" panose="02000503000000020004"/>
              </a:rPr>
              <a:t>1 de octubre) o que las escuelas sean centros de súper-contagio.</a:t>
            </a:r>
          </a:p>
        </p:txBody>
      </p:sp>
      <p:sp>
        <p:nvSpPr>
          <p:cNvPr id="3" name="Marcador de contenido 3">
            <a:extLst>
              <a:ext uri="{FF2B5EF4-FFF2-40B4-BE49-F238E27FC236}">
                <a16:creationId xmlns:a16="http://schemas.microsoft.com/office/drawing/2014/main" id="{14873C5C-89E2-454E-9D8D-B08D6457EBD1}"/>
              </a:ext>
            </a:extLst>
          </p:cNvPr>
          <p:cNvSpPr txBox="1">
            <a:spLocks/>
          </p:cNvSpPr>
          <p:nvPr/>
        </p:nvSpPr>
        <p:spPr>
          <a:xfrm>
            <a:off x="296193" y="5834408"/>
            <a:ext cx="11565143" cy="1453257"/>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MX" sz="1500" b="1" dirty="0">
                <a:latin typeface="Helvetica Neue" panose="02000503000000020004"/>
              </a:rPr>
              <a:t>Posee capacitación </a:t>
            </a:r>
            <a:r>
              <a:rPr lang="es-MX" sz="1500" dirty="0">
                <a:latin typeface="Helvetica Neue" panose="02000503000000020004"/>
              </a:rPr>
              <a:t>a</a:t>
            </a:r>
            <a:r>
              <a:rPr lang="es-MX" sz="1500" b="1" dirty="0">
                <a:latin typeface="Helvetica Neue" panose="02000503000000020004"/>
              </a:rPr>
              <a:t> docentes</a:t>
            </a:r>
            <a:r>
              <a:rPr lang="es-MX" sz="1500" dirty="0">
                <a:latin typeface="Helvetica Neue" panose="02000503000000020004"/>
              </a:rPr>
              <a:t> para el trabajo mixto.</a:t>
            </a:r>
          </a:p>
          <a:p>
            <a:pPr>
              <a:lnSpc>
                <a:spcPct val="120000"/>
              </a:lnSpc>
            </a:pPr>
            <a:r>
              <a:rPr lang="es-MX" sz="1500" b="1" dirty="0">
                <a:latin typeface="Helvetica Neue" panose="02000503000000020004"/>
              </a:rPr>
              <a:t>Acompañamiento socioemocional.</a:t>
            </a:r>
          </a:p>
          <a:p>
            <a:pPr>
              <a:lnSpc>
                <a:spcPct val="120000"/>
              </a:lnSpc>
            </a:pPr>
            <a:endParaRPr lang="es-MX" sz="1500" b="1" dirty="0">
              <a:latin typeface="Helvetica Neue" panose="02000503000000020004"/>
            </a:endParaRPr>
          </a:p>
          <a:p>
            <a:pPr>
              <a:lnSpc>
                <a:spcPct val="120000"/>
              </a:lnSpc>
            </a:pPr>
            <a:r>
              <a:rPr lang="es-MX" sz="1500" b="1" dirty="0">
                <a:latin typeface="Helvetica Neue" panose="02000503000000020004"/>
              </a:rPr>
              <a:t>Se cuenta con protocolo de regreso escalonado.</a:t>
            </a:r>
            <a:endParaRPr lang="es-MX" sz="1500" dirty="0">
              <a:latin typeface="Helvetica Neue" panose="02000503000000020004"/>
            </a:endParaRPr>
          </a:p>
          <a:p>
            <a:pPr>
              <a:lnSpc>
                <a:spcPct val="120000"/>
              </a:lnSpc>
            </a:pPr>
            <a:r>
              <a:rPr lang="es-MX" sz="1500" dirty="0">
                <a:latin typeface="Helvetica Neue" panose="02000503000000020004"/>
              </a:rPr>
              <a:t>Ya se tienen </a:t>
            </a:r>
            <a:r>
              <a:rPr lang="es-MX" sz="1500" b="1" dirty="0">
                <a:latin typeface="Helvetica Neue" panose="02000503000000020004"/>
              </a:rPr>
              <a:t>priorizados los niveles de atención </a:t>
            </a:r>
            <a:r>
              <a:rPr lang="es-MX" sz="1500" dirty="0">
                <a:latin typeface="Helvetica Neue" panose="02000503000000020004"/>
              </a:rPr>
              <a:t>de alumnos.</a:t>
            </a:r>
          </a:p>
        </p:txBody>
      </p:sp>
      <p:sp>
        <p:nvSpPr>
          <p:cNvPr id="4" name="CuadroTexto 3">
            <a:extLst>
              <a:ext uri="{FF2B5EF4-FFF2-40B4-BE49-F238E27FC236}">
                <a16:creationId xmlns:a16="http://schemas.microsoft.com/office/drawing/2014/main" id="{28DDA1FE-8D45-4327-9904-EC9C21B81216}"/>
              </a:ext>
            </a:extLst>
          </p:cNvPr>
          <p:cNvSpPr txBox="1"/>
          <p:nvPr/>
        </p:nvSpPr>
        <p:spPr>
          <a:xfrm>
            <a:off x="2536723" y="5268970"/>
            <a:ext cx="7344695" cy="461665"/>
          </a:xfrm>
          <a:prstGeom prst="rect">
            <a:avLst/>
          </a:prstGeom>
          <a:noFill/>
        </p:spPr>
        <p:txBody>
          <a:bodyPr wrap="square" lIns="91440" tIns="45720" rIns="91440" bIns="45720" rtlCol="0" anchor="t">
            <a:spAutoFit/>
          </a:bodyPr>
          <a:lstStyle/>
          <a:p>
            <a:pPr algn="ctr"/>
            <a:r>
              <a:rPr lang="es-MX" sz="2400" dirty="0">
                <a:solidFill>
                  <a:srgbClr val="668CCF"/>
                </a:solidFill>
              </a:rPr>
              <a:t>Asuntos específicos para el Estado de México</a:t>
            </a:r>
          </a:p>
        </p:txBody>
      </p:sp>
      <p:sp>
        <p:nvSpPr>
          <p:cNvPr id="5" name="Rectángulo 4">
            <a:extLst>
              <a:ext uri="{FF2B5EF4-FFF2-40B4-BE49-F238E27FC236}">
                <a16:creationId xmlns:a16="http://schemas.microsoft.com/office/drawing/2014/main" id="{B8CDE744-1696-4F77-8EBF-BA8305050864}"/>
              </a:ext>
            </a:extLst>
          </p:cNvPr>
          <p:cNvSpPr/>
          <p:nvPr/>
        </p:nvSpPr>
        <p:spPr>
          <a:xfrm>
            <a:off x="8203426" y="264988"/>
            <a:ext cx="3657910" cy="363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MX" b="1" dirty="0">
                <a:solidFill>
                  <a:srgbClr val="0DAA24"/>
                </a:solidFill>
                <a:latin typeface="Helvetica Neue" panose="02000503000000020004"/>
              </a:rPr>
              <a:t>Argumentos para regresar a clases</a:t>
            </a:r>
          </a:p>
        </p:txBody>
      </p:sp>
      <p:pic>
        <p:nvPicPr>
          <p:cNvPr id="6" name="Imagen 5">
            <a:extLst>
              <a:ext uri="{FF2B5EF4-FFF2-40B4-BE49-F238E27FC236}">
                <a16:creationId xmlns:a16="http://schemas.microsoft.com/office/drawing/2014/main" id="{010327F5-13FF-4094-9B28-91BE6B10572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712186" y="124507"/>
            <a:ext cx="644292" cy="644292"/>
          </a:xfrm>
          <a:prstGeom prst="rect">
            <a:avLst/>
          </a:prstGeom>
        </p:spPr>
      </p:pic>
      <p:cxnSp>
        <p:nvCxnSpPr>
          <p:cNvPr id="15" name="Conector recto 14">
            <a:extLst>
              <a:ext uri="{FF2B5EF4-FFF2-40B4-BE49-F238E27FC236}">
                <a16:creationId xmlns:a16="http://schemas.microsoft.com/office/drawing/2014/main" id="{557A2D12-A731-4933-AA8E-42BF82CBA254}"/>
              </a:ext>
            </a:extLst>
          </p:cNvPr>
          <p:cNvCxnSpPr>
            <a:cxnSpLocks/>
          </p:cNvCxnSpPr>
          <p:nvPr/>
        </p:nvCxnSpPr>
        <p:spPr>
          <a:xfrm flipV="1">
            <a:off x="5610547" y="1131180"/>
            <a:ext cx="0" cy="3717548"/>
          </a:xfrm>
          <a:prstGeom prst="line">
            <a:avLst/>
          </a:prstGeom>
          <a:ln w="19050" cap="flat" cmpd="sng" algn="ctr">
            <a:solidFill>
              <a:schemeClr val="bg1">
                <a:lumMod val="50000"/>
                <a:alpha val="48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Conector recto 16">
            <a:extLst>
              <a:ext uri="{FF2B5EF4-FFF2-40B4-BE49-F238E27FC236}">
                <a16:creationId xmlns:a16="http://schemas.microsoft.com/office/drawing/2014/main" id="{24EF6066-F756-4FFE-98BC-B2F2E578A162}"/>
              </a:ext>
            </a:extLst>
          </p:cNvPr>
          <p:cNvCxnSpPr>
            <a:cxnSpLocks/>
          </p:cNvCxnSpPr>
          <p:nvPr/>
        </p:nvCxnSpPr>
        <p:spPr>
          <a:xfrm>
            <a:off x="296193" y="5053263"/>
            <a:ext cx="11624040" cy="0"/>
          </a:xfrm>
          <a:prstGeom prst="line">
            <a:avLst/>
          </a:prstGeom>
          <a:ln w="19050" cap="flat" cmpd="sng" algn="ctr">
            <a:solidFill>
              <a:schemeClr val="bg1">
                <a:lumMod val="50000"/>
                <a:alpha val="48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85467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ítulo 1">
            <a:extLst>
              <a:ext uri="{FF2B5EF4-FFF2-40B4-BE49-F238E27FC236}">
                <a16:creationId xmlns:a16="http://schemas.microsoft.com/office/drawing/2014/main" id="{F341F85E-478A-DA45-8E18-BD39F5CD95A7}"/>
              </a:ext>
            </a:extLst>
          </p:cNvPr>
          <p:cNvSpPr txBox="1">
            <a:spLocks/>
          </p:cNvSpPr>
          <p:nvPr/>
        </p:nvSpPr>
        <p:spPr>
          <a:xfrm>
            <a:off x="5461911" y="95536"/>
            <a:ext cx="6552637" cy="627797"/>
          </a:xfrm>
          <a:prstGeom prst="rect">
            <a:avLst/>
          </a:prstGeom>
        </p:spPr>
        <p:txBody>
          <a:bodyPr lIns="91440" tIns="45720" rIns="91440" bIns="4572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dirty="0">
                <a:solidFill>
                  <a:schemeClr val="tx1">
                    <a:lumMod val="65000"/>
                    <a:lumOff val="35000"/>
                  </a:schemeClr>
                </a:solidFill>
                <a:latin typeface="Helvetica Neue"/>
                <a:ea typeface="Helvetica Neue" panose="02000503000000020004" pitchFamily="2" charset="0"/>
                <a:cs typeface="Helvetica Neue" panose="02000503000000020004" pitchFamily="2" charset="0"/>
              </a:rPr>
              <a:t>Problemas de un regreso a clases</a:t>
            </a:r>
          </a:p>
        </p:txBody>
      </p:sp>
      <p:pic>
        <p:nvPicPr>
          <p:cNvPr id="81" name="Picture 4">
            <a:extLst>
              <a:ext uri="{FF2B5EF4-FFF2-40B4-BE49-F238E27FC236}">
                <a16:creationId xmlns:a16="http://schemas.microsoft.com/office/drawing/2014/main" id="{3275893E-E649-48D0-9565-E821099637A0}"/>
              </a:ext>
            </a:extLst>
          </p:cNvPr>
          <p:cNvPicPr>
            <a:picLocks/>
          </p:cNvPicPr>
          <p:nvPr/>
        </p:nvPicPr>
        <p:blipFill>
          <a:blip r:embed="rId3"/>
          <a:stretch>
            <a:fillRect/>
          </a:stretch>
        </p:blipFill>
        <p:spPr>
          <a:xfrm>
            <a:off x="0" y="806251"/>
            <a:ext cx="12192000" cy="59181"/>
          </a:xfrm>
          <a:prstGeom prst="rect">
            <a:avLst/>
          </a:prstGeom>
        </p:spPr>
      </p:pic>
      <p:grpSp>
        <p:nvGrpSpPr>
          <p:cNvPr id="82" name="Grupo 81">
            <a:extLst>
              <a:ext uri="{FF2B5EF4-FFF2-40B4-BE49-F238E27FC236}">
                <a16:creationId xmlns:a16="http://schemas.microsoft.com/office/drawing/2014/main" id="{FB68D0C5-E07F-4CE5-AAB9-BAA4A475F97E}"/>
              </a:ext>
            </a:extLst>
          </p:cNvPr>
          <p:cNvGrpSpPr/>
          <p:nvPr/>
        </p:nvGrpSpPr>
        <p:grpSpPr>
          <a:xfrm>
            <a:off x="177452" y="170725"/>
            <a:ext cx="2860812" cy="477417"/>
            <a:chOff x="3515561" y="2087418"/>
            <a:chExt cx="4612439" cy="769731"/>
          </a:xfrm>
        </p:grpSpPr>
        <p:pic>
          <p:nvPicPr>
            <p:cNvPr id="83" name="Imagen 82">
              <a:extLst>
                <a:ext uri="{FF2B5EF4-FFF2-40B4-BE49-F238E27FC236}">
                  <a16:creationId xmlns:a16="http://schemas.microsoft.com/office/drawing/2014/main" id="{2AF8788D-5F57-4FE5-98A4-083604A442F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84" name="Imagen 83">
              <a:extLst>
                <a:ext uri="{FF2B5EF4-FFF2-40B4-BE49-F238E27FC236}">
                  <a16:creationId xmlns:a16="http://schemas.microsoft.com/office/drawing/2014/main" id="{C399DBE8-F500-4363-BD03-FD649D8C6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85" name="Conector recto 84">
              <a:extLst>
                <a:ext uri="{FF2B5EF4-FFF2-40B4-BE49-F238E27FC236}">
                  <a16:creationId xmlns:a16="http://schemas.microsoft.com/office/drawing/2014/main" id="{894AD4D5-D366-46AC-BD47-BB67C88A19C8}"/>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Rectángulo 46">
            <a:extLst>
              <a:ext uri="{FF2B5EF4-FFF2-40B4-BE49-F238E27FC236}">
                <a16:creationId xmlns:a16="http://schemas.microsoft.com/office/drawing/2014/main" id="{32090AAA-82D3-48CC-AB92-9F059B15CC76}"/>
              </a:ext>
            </a:extLst>
          </p:cNvPr>
          <p:cNvSpPr/>
          <p:nvPr/>
        </p:nvSpPr>
        <p:spPr>
          <a:xfrm>
            <a:off x="566316" y="985040"/>
            <a:ext cx="3205562" cy="4783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MX" b="1" dirty="0">
                <a:solidFill>
                  <a:srgbClr val="F11763"/>
                </a:solidFill>
                <a:latin typeface="Helvetica Neue" panose="02000503000000020004"/>
              </a:rPr>
              <a:t>Complicaciones generales </a:t>
            </a:r>
            <a:endParaRPr lang="es-ES" dirty="0"/>
          </a:p>
          <a:p>
            <a:pPr algn="r"/>
            <a:r>
              <a:rPr lang="es-MX" b="1" dirty="0">
                <a:solidFill>
                  <a:srgbClr val="F11763"/>
                </a:solidFill>
                <a:latin typeface="Helvetica Neue" panose="02000503000000020004"/>
              </a:rPr>
              <a:t>de un regreso a clases</a:t>
            </a:r>
            <a:endParaRPr lang="es-MX" dirty="0"/>
          </a:p>
        </p:txBody>
      </p:sp>
      <p:sp>
        <p:nvSpPr>
          <p:cNvPr id="44" name="Rectángulo 43">
            <a:extLst>
              <a:ext uri="{FF2B5EF4-FFF2-40B4-BE49-F238E27FC236}">
                <a16:creationId xmlns:a16="http://schemas.microsoft.com/office/drawing/2014/main" id="{21EC4F17-4B3D-43D2-9BC3-D4BFF0792303}"/>
              </a:ext>
            </a:extLst>
          </p:cNvPr>
          <p:cNvSpPr/>
          <p:nvPr/>
        </p:nvSpPr>
        <p:spPr>
          <a:xfrm>
            <a:off x="3935628" y="-814531"/>
            <a:ext cx="2160372" cy="4488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latin typeface="Helvetica Neue" panose="02000503000000020004"/>
              </a:rPr>
              <a:t>       UNA OLA</a:t>
            </a:r>
          </a:p>
        </p:txBody>
      </p:sp>
      <p:pic>
        <p:nvPicPr>
          <p:cNvPr id="49" name="Imagen 48">
            <a:extLst>
              <a:ext uri="{FF2B5EF4-FFF2-40B4-BE49-F238E27FC236}">
                <a16:creationId xmlns:a16="http://schemas.microsoft.com/office/drawing/2014/main" id="{DC0AC23A-D6EB-4CD4-956E-2F938FBFA11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082611" y="69245"/>
            <a:ext cx="646808" cy="644292"/>
          </a:xfrm>
          <a:prstGeom prst="rect">
            <a:avLst/>
          </a:prstGeom>
        </p:spPr>
      </p:pic>
      <p:sp>
        <p:nvSpPr>
          <p:cNvPr id="27" name="Marcador de número de diapositiva 6">
            <a:extLst>
              <a:ext uri="{FF2B5EF4-FFF2-40B4-BE49-F238E27FC236}">
                <a16:creationId xmlns:a16="http://schemas.microsoft.com/office/drawing/2014/main" id="{29203068-16EB-4F1C-BD4E-876CE4AE0C4F}"/>
              </a:ext>
            </a:extLst>
          </p:cNvPr>
          <p:cNvSpPr>
            <a:spLocks noGrp="1"/>
          </p:cNvSpPr>
          <p:nvPr>
            <p:ph type="sldNum" sz="quarter" idx="12"/>
          </p:nvPr>
        </p:nvSpPr>
        <p:spPr>
          <a:xfrm>
            <a:off x="9271348" y="6476699"/>
            <a:ext cx="2743200" cy="365125"/>
          </a:xfrm>
        </p:spPr>
        <p:txBody>
          <a:bodyPr/>
          <a:lstStyle/>
          <a:p>
            <a:fld id="{6FD8A0C8-7DD8-4F1B-BFE5-A16D5E047438}" type="slidenum">
              <a:rPr lang="es-MX" smtClean="0"/>
              <a:t>37</a:t>
            </a:fld>
            <a:endParaRPr lang="es-MX" dirty="0"/>
          </a:p>
        </p:txBody>
      </p:sp>
      <p:sp>
        <p:nvSpPr>
          <p:cNvPr id="28" name="Marcador de contenido 3">
            <a:extLst>
              <a:ext uri="{FF2B5EF4-FFF2-40B4-BE49-F238E27FC236}">
                <a16:creationId xmlns:a16="http://schemas.microsoft.com/office/drawing/2014/main" id="{760F93D5-424A-4378-A2C7-54C44F6B1A71}"/>
              </a:ext>
            </a:extLst>
          </p:cNvPr>
          <p:cNvSpPr txBox="1">
            <a:spLocks/>
          </p:cNvSpPr>
          <p:nvPr/>
        </p:nvSpPr>
        <p:spPr>
          <a:xfrm>
            <a:off x="169503" y="1686771"/>
            <a:ext cx="4413850" cy="491128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s-MX" sz="2000" dirty="0">
                <a:ln w="0"/>
                <a:solidFill>
                  <a:schemeClr val="accent1"/>
                </a:solidFill>
                <a:latin typeface="Helvetica Neue" panose="02000503000000020004"/>
              </a:rPr>
              <a:t>Riesgos del surgimiento de brotes y costos.</a:t>
            </a:r>
          </a:p>
          <a:p>
            <a:pPr>
              <a:lnSpc>
                <a:spcPct val="100000"/>
              </a:lnSpc>
            </a:pPr>
            <a:r>
              <a:rPr lang="es-MX" sz="1500" dirty="0">
                <a:latin typeface="Helvetica Neue" panose="02000503000000020004"/>
              </a:rPr>
              <a:t>La asistencia a </a:t>
            </a:r>
            <a:r>
              <a:rPr lang="es-MX" sz="1500" b="1" dirty="0">
                <a:latin typeface="Helvetica Neue" panose="02000503000000020004"/>
              </a:rPr>
              <a:t>centros educativos </a:t>
            </a:r>
            <a:r>
              <a:rPr lang="es-MX" sz="1500" dirty="0">
                <a:latin typeface="Helvetica Neue" panose="02000503000000020004"/>
              </a:rPr>
              <a:t>por </a:t>
            </a:r>
            <a:r>
              <a:rPr lang="es-MX" sz="1500" b="1" dirty="0">
                <a:latin typeface="Helvetica Neue" panose="02000503000000020004"/>
              </a:rPr>
              <a:t>muchas horas</a:t>
            </a:r>
            <a:r>
              <a:rPr lang="es-MX" sz="1500" dirty="0">
                <a:latin typeface="Helvetica Neue" panose="02000503000000020004"/>
              </a:rPr>
              <a:t> puede </a:t>
            </a:r>
            <a:r>
              <a:rPr lang="es-MX" sz="1500" b="1" dirty="0">
                <a:latin typeface="Helvetica Neue" panose="02000503000000020004"/>
              </a:rPr>
              <a:t>generar</a:t>
            </a:r>
            <a:r>
              <a:rPr lang="es-MX" sz="1500" dirty="0">
                <a:latin typeface="Helvetica Neue" panose="02000503000000020004"/>
              </a:rPr>
              <a:t> </a:t>
            </a:r>
            <a:r>
              <a:rPr lang="es-MX" sz="1500" b="1" dirty="0">
                <a:latin typeface="Helvetica Neue" panose="02000503000000020004"/>
              </a:rPr>
              <a:t>brotes masivos</a:t>
            </a:r>
            <a:r>
              <a:rPr lang="es-MX" sz="1500" dirty="0">
                <a:latin typeface="Helvetica Neue" panose="02000503000000020004"/>
              </a:rPr>
              <a:t> (el rebrote de 1,300 casos en la Universidad de Indiana).</a:t>
            </a:r>
          </a:p>
          <a:p>
            <a:pPr>
              <a:lnSpc>
                <a:spcPct val="100000"/>
              </a:lnSpc>
            </a:pPr>
            <a:r>
              <a:rPr lang="es-MX" sz="1500" b="1" dirty="0">
                <a:latin typeface="Helvetica Neue" panose="02000503000000020004"/>
              </a:rPr>
              <a:t>Posible contagio </a:t>
            </a:r>
            <a:r>
              <a:rPr lang="es-MX" sz="1500" dirty="0">
                <a:latin typeface="Helvetica Neue" panose="02000503000000020004"/>
              </a:rPr>
              <a:t>de</a:t>
            </a:r>
            <a:r>
              <a:rPr lang="es-MX" sz="1500" b="1" dirty="0">
                <a:latin typeface="Helvetica Neue" panose="02000503000000020004"/>
              </a:rPr>
              <a:t> personas </a:t>
            </a:r>
            <a:r>
              <a:rPr lang="es-MX" sz="1500" dirty="0">
                <a:latin typeface="Helvetica Neue" panose="02000503000000020004"/>
              </a:rPr>
              <a:t>con quienes </a:t>
            </a:r>
            <a:r>
              <a:rPr lang="es-MX" sz="1500" b="1" dirty="0">
                <a:latin typeface="Helvetica Neue" panose="02000503000000020004"/>
              </a:rPr>
              <a:t>interactúan </a:t>
            </a:r>
            <a:r>
              <a:rPr lang="es-MX" sz="1500" dirty="0">
                <a:latin typeface="Helvetica Neue" panose="02000503000000020004"/>
              </a:rPr>
              <a:t>los </a:t>
            </a:r>
            <a:r>
              <a:rPr lang="es-MX" sz="1500" b="1" dirty="0">
                <a:latin typeface="Helvetica Neue" panose="02000503000000020004"/>
              </a:rPr>
              <a:t>niños </a:t>
            </a:r>
            <a:r>
              <a:rPr lang="es-MX" sz="1500" dirty="0">
                <a:latin typeface="Helvetica Neue" panose="02000503000000020004"/>
              </a:rPr>
              <a:t>(contagios indirectos)</a:t>
            </a:r>
            <a:r>
              <a:rPr lang="es-MX" sz="1500" b="1" dirty="0">
                <a:latin typeface="Helvetica Neue" panose="02000503000000020004"/>
              </a:rPr>
              <a:t>: maestros</a:t>
            </a:r>
            <a:r>
              <a:rPr lang="es-MX" sz="1500" dirty="0">
                <a:latin typeface="Helvetica Neue" panose="02000503000000020004"/>
              </a:rPr>
              <a:t>, </a:t>
            </a:r>
            <a:r>
              <a:rPr lang="es-MX" sz="1500" b="1" dirty="0">
                <a:latin typeface="Helvetica Neue" panose="02000503000000020004"/>
              </a:rPr>
              <a:t>personal académico</a:t>
            </a:r>
            <a:r>
              <a:rPr lang="es-MX" sz="1500" dirty="0">
                <a:latin typeface="Helvetica Neue" panose="02000503000000020004"/>
              </a:rPr>
              <a:t>, </a:t>
            </a:r>
            <a:r>
              <a:rPr lang="es-MX" sz="1500" b="1" dirty="0">
                <a:latin typeface="Helvetica Neue" panose="02000503000000020004"/>
              </a:rPr>
              <a:t>familiares</a:t>
            </a:r>
            <a:r>
              <a:rPr lang="es-MX" sz="1500" dirty="0">
                <a:latin typeface="Helvetica Neue" panose="02000503000000020004"/>
              </a:rPr>
              <a:t>, usuarios del </a:t>
            </a:r>
            <a:r>
              <a:rPr lang="es-MX" sz="1500" b="1" dirty="0">
                <a:latin typeface="Helvetica Neue" panose="02000503000000020004"/>
              </a:rPr>
              <a:t>transporte público</a:t>
            </a:r>
            <a:r>
              <a:rPr lang="es-MX" sz="1500" dirty="0">
                <a:latin typeface="Helvetica Neue" panose="02000503000000020004"/>
              </a:rPr>
              <a:t>.</a:t>
            </a:r>
            <a:endParaRPr lang="es-MX" sz="1500" b="1" dirty="0">
              <a:latin typeface="Helvetica Neue" panose="02000503000000020004"/>
            </a:endParaRPr>
          </a:p>
          <a:p>
            <a:pPr>
              <a:lnSpc>
                <a:spcPct val="100000"/>
              </a:lnSpc>
            </a:pPr>
            <a:r>
              <a:rPr lang="es-MX" sz="1500" b="1" dirty="0">
                <a:latin typeface="Helvetica Neue" panose="02000503000000020004"/>
              </a:rPr>
              <a:t>Costos altos </a:t>
            </a:r>
            <a:r>
              <a:rPr lang="es-MX" sz="1500" dirty="0">
                <a:latin typeface="Helvetica Neue" panose="02000503000000020004"/>
              </a:rPr>
              <a:t>de </a:t>
            </a:r>
            <a:r>
              <a:rPr lang="es-MX" sz="1500" b="1" dirty="0">
                <a:latin typeface="Helvetica Neue" panose="02000503000000020004"/>
              </a:rPr>
              <a:t>otras medidas</a:t>
            </a:r>
            <a:r>
              <a:rPr lang="es-MX" sz="1500" dirty="0">
                <a:latin typeface="Helvetica Neue" panose="02000503000000020004"/>
              </a:rPr>
              <a:t> de </a:t>
            </a:r>
            <a:r>
              <a:rPr lang="es-MX" sz="1500" b="1" dirty="0">
                <a:latin typeface="Helvetica Neue" panose="02000503000000020004"/>
              </a:rPr>
              <a:t>sana distancia</a:t>
            </a:r>
            <a:r>
              <a:rPr lang="es-MX" sz="1500" dirty="0">
                <a:latin typeface="Helvetica Neue" panose="02000503000000020004"/>
              </a:rPr>
              <a:t>: gastos en </a:t>
            </a:r>
            <a:r>
              <a:rPr lang="es-MX" sz="1500" b="1" dirty="0">
                <a:latin typeface="Helvetica Neue" panose="02000503000000020004"/>
              </a:rPr>
              <a:t>jabón líquido</a:t>
            </a:r>
            <a:r>
              <a:rPr lang="es-MX" sz="1500" dirty="0">
                <a:latin typeface="Helvetica Neue" panose="02000503000000020004"/>
              </a:rPr>
              <a:t>, en </a:t>
            </a:r>
            <a:r>
              <a:rPr lang="es-MX" sz="1500" b="1" dirty="0">
                <a:latin typeface="Helvetica Neue" panose="02000503000000020004"/>
              </a:rPr>
              <a:t>agua</a:t>
            </a:r>
            <a:r>
              <a:rPr lang="es-MX" sz="1500" dirty="0">
                <a:latin typeface="Helvetica Neue" panose="02000503000000020004"/>
              </a:rPr>
              <a:t> para el lavado de manos, </a:t>
            </a:r>
            <a:r>
              <a:rPr lang="es-MX" sz="1500" b="1" dirty="0">
                <a:latin typeface="Helvetica Neue" panose="02000503000000020004"/>
              </a:rPr>
              <a:t>jornadas dobles </a:t>
            </a:r>
            <a:r>
              <a:rPr lang="es-MX" sz="1500" dirty="0">
                <a:latin typeface="Helvetica Neue" panose="02000503000000020004"/>
              </a:rPr>
              <a:t>de los maestros y en </a:t>
            </a:r>
            <a:r>
              <a:rPr lang="es-MX" sz="1500" b="1" dirty="0">
                <a:latin typeface="Helvetica Neue" panose="02000503000000020004"/>
              </a:rPr>
              <a:t>señalamientos sanitarios</a:t>
            </a:r>
            <a:r>
              <a:rPr lang="es-MX" sz="1500" dirty="0">
                <a:latin typeface="Helvetica Neue" panose="02000503000000020004"/>
              </a:rPr>
              <a:t>.</a:t>
            </a:r>
            <a:endParaRPr lang="es-MX" sz="1500" b="1" dirty="0">
              <a:latin typeface="Helvetica Neue" panose="02000503000000020004"/>
            </a:endParaRPr>
          </a:p>
          <a:p>
            <a:pPr>
              <a:lnSpc>
                <a:spcPct val="100000"/>
              </a:lnSpc>
            </a:pPr>
            <a:r>
              <a:rPr lang="es-MX" sz="1500" dirty="0">
                <a:latin typeface="Helvetica"/>
                <a:ea typeface="+mn-lt"/>
                <a:cs typeface="+mn-lt"/>
              </a:rPr>
              <a:t>Se requiere de una </a:t>
            </a:r>
            <a:r>
              <a:rPr lang="es-MX" sz="1500" b="1" dirty="0">
                <a:latin typeface="Helvetica"/>
                <a:ea typeface="+mn-lt"/>
                <a:cs typeface="+mn-lt"/>
              </a:rPr>
              <a:t>cooperación voluntaria</a:t>
            </a:r>
            <a:r>
              <a:rPr lang="es-MX" sz="1500" dirty="0">
                <a:latin typeface="Helvetica"/>
                <a:ea typeface="+mn-lt"/>
                <a:cs typeface="+mn-lt"/>
              </a:rPr>
              <a:t> de los profesores para </a:t>
            </a:r>
            <a:r>
              <a:rPr lang="es-MX" sz="1500" b="1" dirty="0">
                <a:latin typeface="Helvetica"/>
                <a:ea typeface="+mn-lt"/>
                <a:cs typeface="+mn-lt"/>
              </a:rPr>
              <a:t>iniciar</a:t>
            </a:r>
            <a:r>
              <a:rPr lang="es-MX" sz="1500" dirty="0">
                <a:latin typeface="Helvetica"/>
                <a:ea typeface="+mn-lt"/>
                <a:cs typeface="+mn-lt"/>
              </a:rPr>
              <a:t> la </a:t>
            </a:r>
            <a:r>
              <a:rPr lang="es-MX" sz="1500" b="1" dirty="0">
                <a:latin typeface="Helvetica"/>
                <a:ea typeface="+mn-lt"/>
                <a:cs typeface="+mn-lt"/>
              </a:rPr>
              <a:t>reapertura</a:t>
            </a:r>
            <a:r>
              <a:rPr lang="es-MX" sz="1500" dirty="0">
                <a:latin typeface="Helvetica"/>
                <a:ea typeface="+mn-lt"/>
                <a:cs typeface="+mn-lt"/>
              </a:rPr>
              <a:t>.</a:t>
            </a:r>
            <a:endParaRPr lang="es-MX" sz="1500" dirty="0">
              <a:latin typeface="Helvetica"/>
              <a:cs typeface="Calibri"/>
            </a:endParaRPr>
          </a:p>
          <a:p>
            <a:pPr>
              <a:lnSpc>
                <a:spcPct val="100000"/>
              </a:lnSpc>
            </a:pPr>
            <a:r>
              <a:rPr lang="es-MX" sz="1500" dirty="0">
                <a:latin typeface="Helvetica"/>
                <a:cs typeface="Calibri"/>
              </a:rPr>
              <a:t>Puede haber </a:t>
            </a:r>
            <a:r>
              <a:rPr lang="es-MX" sz="1500" b="1" dirty="0">
                <a:latin typeface="Helvetica"/>
                <a:cs typeface="Calibri"/>
              </a:rPr>
              <a:t>escándalos</a:t>
            </a:r>
            <a:r>
              <a:rPr lang="es-MX" sz="1500" dirty="0">
                <a:latin typeface="Helvetica"/>
                <a:cs typeface="Calibri"/>
              </a:rPr>
              <a:t> y </a:t>
            </a:r>
            <a:r>
              <a:rPr lang="es-MX" sz="1500" b="1" dirty="0">
                <a:latin typeface="Helvetica"/>
                <a:cs typeface="Calibri"/>
              </a:rPr>
              <a:t>protestas</a:t>
            </a:r>
            <a:r>
              <a:rPr lang="es-MX" sz="1500" dirty="0">
                <a:latin typeface="Helvetica"/>
                <a:cs typeface="Calibri"/>
              </a:rPr>
              <a:t> si surgen </a:t>
            </a:r>
            <a:r>
              <a:rPr lang="es-MX" sz="1500" b="1" dirty="0">
                <a:latin typeface="Helvetica"/>
                <a:cs typeface="Calibri"/>
              </a:rPr>
              <a:t>brotes</a:t>
            </a:r>
            <a:r>
              <a:rPr lang="es-MX" sz="1500" dirty="0">
                <a:latin typeface="Helvetica"/>
                <a:cs typeface="Calibri"/>
              </a:rPr>
              <a:t> dentro de las </a:t>
            </a:r>
            <a:r>
              <a:rPr lang="es-MX" sz="1500" b="1" dirty="0">
                <a:latin typeface="Helvetica"/>
                <a:cs typeface="Calibri"/>
              </a:rPr>
              <a:t>escuelas</a:t>
            </a:r>
            <a:r>
              <a:rPr lang="es-MX" sz="1500" dirty="0">
                <a:latin typeface="Helvetica"/>
                <a:cs typeface="Calibri"/>
              </a:rPr>
              <a:t>.</a:t>
            </a:r>
          </a:p>
          <a:p>
            <a:pPr marL="342900" indent="-342900">
              <a:lnSpc>
                <a:spcPct val="100000"/>
              </a:lnSpc>
              <a:buAutoNum type="alphaLcPeriod"/>
            </a:pPr>
            <a:endParaRPr lang="es-MX" sz="1500" b="1" dirty="0">
              <a:latin typeface="Helvetica Neue" panose="02000503000000020004"/>
              <a:cs typeface="Calibri"/>
            </a:endParaRPr>
          </a:p>
        </p:txBody>
      </p:sp>
      <p:sp>
        <p:nvSpPr>
          <p:cNvPr id="30" name="Marcador de contenido 3">
            <a:extLst>
              <a:ext uri="{FF2B5EF4-FFF2-40B4-BE49-F238E27FC236}">
                <a16:creationId xmlns:a16="http://schemas.microsoft.com/office/drawing/2014/main" id="{8AF2C149-1792-493F-BF0F-27F1B8830C5C}"/>
              </a:ext>
            </a:extLst>
          </p:cNvPr>
          <p:cNvSpPr txBox="1">
            <a:spLocks/>
          </p:cNvSpPr>
          <p:nvPr/>
        </p:nvSpPr>
        <p:spPr>
          <a:xfrm>
            <a:off x="4658265" y="1621733"/>
            <a:ext cx="7477628" cy="52362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s-MX" sz="2000" dirty="0">
                <a:ln w="0"/>
                <a:solidFill>
                  <a:srgbClr val="4472C4"/>
                </a:solidFill>
                <a:latin typeface="Helvetica Neue" panose="02000503000000020004"/>
              </a:rPr>
              <a:t>Dificultades contextuales de un regreso a clases.</a:t>
            </a:r>
            <a:endParaRPr lang="es-MX" sz="1400" dirty="0">
              <a:latin typeface="Helvetica Neue" panose="02000503000000020004"/>
            </a:endParaRPr>
          </a:p>
          <a:p>
            <a:pPr>
              <a:lnSpc>
                <a:spcPct val="100000"/>
              </a:lnSpc>
              <a:buFont typeface="Arial"/>
              <a:buChar char="•"/>
            </a:pPr>
            <a:r>
              <a:rPr lang="es-MX" sz="1300" b="1" dirty="0">
                <a:ln w="0"/>
                <a:latin typeface="Helvetica"/>
                <a:ea typeface="+mn-lt"/>
                <a:cs typeface="+mn-lt"/>
              </a:rPr>
              <a:t>Países </a:t>
            </a:r>
            <a:r>
              <a:rPr lang="es-MX" sz="1300" dirty="0">
                <a:ln w="0"/>
                <a:latin typeface="Helvetica"/>
                <a:ea typeface="+mn-lt"/>
                <a:cs typeface="+mn-lt"/>
              </a:rPr>
              <a:t>en </a:t>
            </a:r>
            <a:r>
              <a:rPr lang="es-MX" sz="1300" b="1" dirty="0">
                <a:ln w="0"/>
                <a:latin typeface="Helvetica"/>
                <a:ea typeface="+mn-lt"/>
                <a:cs typeface="+mn-lt"/>
              </a:rPr>
              <a:t>vías </a:t>
            </a:r>
            <a:r>
              <a:rPr lang="es-MX" sz="1300" dirty="0">
                <a:ln w="0"/>
                <a:latin typeface="Helvetica"/>
                <a:ea typeface="+mn-lt"/>
                <a:cs typeface="+mn-lt"/>
              </a:rPr>
              <a:t>de</a:t>
            </a:r>
            <a:r>
              <a:rPr lang="es-MX" sz="1300" b="1" dirty="0">
                <a:ln w="0"/>
                <a:latin typeface="Helvetica"/>
                <a:ea typeface="+mn-lt"/>
                <a:cs typeface="+mn-lt"/>
              </a:rPr>
              <a:t> desarrollo </a:t>
            </a:r>
            <a:r>
              <a:rPr lang="es-MX" sz="1300" dirty="0">
                <a:ln w="0"/>
                <a:latin typeface="Helvetica"/>
                <a:ea typeface="+mn-lt"/>
                <a:cs typeface="+mn-lt"/>
              </a:rPr>
              <a:t>tienen un</a:t>
            </a:r>
            <a:r>
              <a:rPr lang="es-MX" sz="1300" b="1" dirty="0">
                <a:ln w="0"/>
                <a:latin typeface="Helvetica"/>
                <a:ea typeface="+mn-lt"/>
                <a:cs typeface="+mn-lt"/>
              </a:rPr>
              <a:t> mayor riesgo </a:t>
            </a:r>
            <a:r>
              <a:rPr lang="es-MX" sz="1300" dirty="0">
                <a:ln w="0"/>
                <a:latin typeface="Helvetica"/>
                <a:ea typeface="+mn-lt"/>
                <a:cs typeface="+mn-lt"/>
              </a:rPr>
              <a:t>(Unicef):</a:t>
            </a:r>
          </a:p>
          <a:p>
            <a:pPr marL="431800" lvl="1" indent="-285750">
              <a:lnSpc>
                <a:spcPct val="100000"/>
              </a:lnSpc>
              <a:buFont typeface="Arial"/>
              <a:buChar char="•"/>
            </a:pPr>
            <a:r>
              <a:rPr lang="es-MX" sz="1300" dirty="0">
                <a:ln w="0"/>
                <a:latin typeface="Helvetica"/>
                <a:ea typeface="+mn-lt"/>
                <a:cs typeface="+mn-lt"/>
              </a:rPr>
              <a:t>Falta de monitoreo de la aplicación de medidas. </a:t>
            </a:r>
            <a:endParaRPr lang="en-US" sz="1300" dirty="0">
              <a:ln w="0"/>
              <a:latin typeface="Helvetica"/>
              <a:ea typeface="+mn-lt"/>
              <a:cs typeface="+mn-lt"/>
            </a:endParaRPr>
          </a:p>
          <a:p>
            <a:pPr marL="431800" lvl="1" indent="-285750">
              <a:lnSpc>
                <a:spcPct val="100000"/>
              </a:lnSpc>
              <a:buFont typeface="Arial"/>
              <a:buChar char="•"/>
            </a:pPr>
            <a:r>
              <a:rPr lang="es-MX" sz="1300" dirty="0">
                <a:ln w="0"/>
                <a:latin typeface="Helvetica"/>
                <a:ea typeface="+mn-lt"/>
                <a:cs typeface="+mn-lt"/>
              </a:rPr>
              <a:t>Hacinamiento de aulas.</a:t>
            </a:r>
            <a:endParaRPr lang="es-MX" sz="1300" dirty="0">
              <a:latin typeface="Helvetica"/>
              <a:ea typeface="+mn-lt"/>
              <a:cs typeface="+mn-lt"/>
            </a:endParaRPr>
          </a:p>
          <a:p>
            <a:pPr marL="431800" lvl="1" indent="-285750">
              <a:lnSpc>
                <a:spcPct val="100000"/>
              </a:lnSpc>
              <a:buFont typeface="Arial"/>
              <a:buChar char="•"/>
            </a:pPr>
            <a:r>
              <a:rPr lang="es-MX" sz="1300" dirty="0">
                <a:ln w="0"/>
                <a:latin typeface="Helvetica"/>
                <a:ea typeface="+mn-lt"/>
                <a:cs typeface="+mn-lt"/>
              </a:rPr>
              <a:t>Servicios de transporte público y escolar saturados.</a:t>
            </a:r>
            <a:endParaRPr lang="es-MX" sz="1300" dirty="0">
              <a:latin typeface="Helvetica"/>
              <a:cs typeface="Calibri"/>
            </a:endParaRPr>
          </a:p>
          <a:p>
            <a:pPr marL="431800" lvl="1" indent="-285750">
              <a:lnSpc>
                <a:spcPct val="100000"/>
              </a:lnSpc>
              <a:buFont typeface="Arial"/>
            </a:pPr>
            <a:r>
              <a:rPr lang="es-MX" sz="1300" dirty="0">
                <a:ln w="0"/>
                <a:latin typeface="Helvetica"/>
                <a:ea typeface="+mn-lt"/>
                <a:cs typeface="+mn-lt"/>
              </a:rPr>
              <a:t>Falta de instalaciones de agua potable, saneamiento e higiene (en </a:t>
            </a:r>
            <a:r>
              <a:rPr lang="es-MX" sz="1300" b="1" dirty="0">
                <a:ln w="0"/>
                <a:latin typeface="Helvetica"/>
                <a:ea typeface="+mn-lt"/>
                <a:cs typeface="+mn-lt"/>
              </a:rPr>
              <a:t>México</a:t>
            </a:r>
            <a:r>
              <a:rPr lang="es-MX" sz="1300" dirty="0">
                <a:ln w="0"/>
                <a:latin typeface="Helvetica"/>
                <a:ea typeface="+mn-lt"/>
                <a:cs typeface="+mn-lt"/>
              </a:rPr>
              <a:t>, el </a:t>
            </a:r>
            <a:r>
              <a:rPr lang="es-MX" sz="1300" b="1" dirty="0">
                <a:ln w="0"/>
                <a:latin typeface="Helvetica"/>
                <a:ea typeface="+mn-lt"/>
                <a:cs typeface="+mn-lt"/>
              </a:rPr>
              <a:t>22% de las escuelas de educación básica no </a:t>
            </a:r>
            <a:r>
              <a:rPr lang="es-MX" sz="1300" dirty="0">
                <a:ln w="0"/>
                <a:latin typeface="Helvetica"/>
                <a:ea typeface="+mn-lt"/>
                <a:cs typeface="+mn-lt"/>
              </a:rPr>
              <a:t>cuentan con </a:t>
            </a:r>
            <a:r>
              <a:rPr lang="es-MX" sz="1300" b="1" dirty="0">
                <a:ln w="0"/>
                <a:latin typeface="Helvetica"/>
                <a:ea typeface="+mn-lt"/>
                <a:cs typeface="+mn-lt"/>
              </a:rPr>
              <a:t>suministros</a:t>
            </a:r>
            <a:r>
              <a:rPr lang="es-MX" sz="1300" dirty="0">
                <a:ln w="0"/>
                <a:latin typeface="Helvetica"/>
                <a:ea typeface="+mn-lt"/>
                <a:cs typeface="+mn-lt"/>
              </a:rPr>
              <a:t> de</a:t>
            </a:r>
            <a:r>
              <a:rPr lang="es-MX" sz="1300" b="1" dirty="0">
                <a:ln w="0"/>
                <a:latin typeface="Helvetica"/>
                <a:ea typeface="+mn-lt"/>
                <a:cs typeface="+mn-lt"/>
              </a:rPr>
              <a:t> agua, En </a:t>
            </a:r>
            <a:r>
              <a:rPr lang="es-MX" sz="1300" b="1" dirty="0" err="1">
                <a:ln w="0"/>
                <a:latin typeface="Helvetica"/>
                <a:ea typeface="+mn-lt"/>
                <a:cs typeface="+mn-lt"/>
              </a:rPr>
              <a:t>Edoméx</a:t>
            </a:r>
            <a:r>
              <a:rPr lang="es-MX" sz="1300" b="1" dirty="0">
                <a:ln w="0"/>
                <a:latin typeface="Helvetica"/>
                <a:ea typeface="+mn-lt"/>
                <a:cs typeface="+mn-lt"/>
              </a:rPr>
              <a:t> 1.2%</a:t>
            </a:r>
            <a:r>
              <a:rPr lang="es-MX" sz="1300" dirty="0">
                <a:ln w="0"/>
                <a:latin typeface="Helvetica"/>
                <a:ea typeface="+mn-lt"/>
                <a:cs typeface="+mn-lt"/>
              </a:rPr>
              <a:t>).</a:t>
            </a:r>
          </a:p>
          <a:p>
            <a:pPr>
              <a:lnSpc>
                <a:spcPct val="100000"/>
              </a:lnSpc>
              <a:buFont typeface="Arial,Sans-Serif"/>
            </a:pPr>
            <a:r>
              <a:rPr lang="es-MX" sz="1300" dirty="0">
                <a:ln w="0"/>
                <a:latin typeface="Helvetica"/>
                <a:ea typeface="+mn-lt"/>
                <a:cs typeface="+mn-lt"/>
              </a:rPr>
              <a:t>El </a:t>
            </a:r>
            <a:r>
              <a:rPr lang="es-MX" sz="1300" dirty="0" err="1">
                <a:ln w="0"/>
                <a:latin typeface="Helvetica"/>
                <a:ea typeface="+mn-lt"/>
                <a:cs typeface="+mn-lt"/>
              </a:rPr>
              <a:t>Edoméx</a:t>
            </a:r>
            <a:r>
              <a:rPr lang="es-MX" sz="1300" dirty="0">
                <a:ln w="0"/>
                <a:latin typeface="Helvetica"/>
                <a:ea typeface="+mn-lt"/>
                <a:cs typeface="+mn-lt"/>
              </a:rPr>
              <a:t> tiene </a:t>
            </a:r>
            <a:r>
              <a:rPr lang="es-MX" sz="1300" b="1" dirty="0">
                <a:ln w="0"/>
                <a:latin typeface="Helvetica"/>
                <a:ea typeface="+mn-lt"/>
                <a:cs typeface="+mn-lt"/>
              </a:rPr>
              <a:t>cuestiones particulares</a:t>
            </a:r>
            <a:r>
              <a:rPr lang="es-MX" sz="1300" dirty="0">
                <a:ln w="0"/>
                <a:latin typeface="Helvetica"/>
                <a:ea typeface="+mn-lt"/>
                <a:cs typeface="+mn-lt"/>
              </a:rPr>
              <a:t>:</a:t>
            </a:r>
            <a:endParaRPr lang="es-MX" sz="1300" dirty="0">
              <a:latin typeface="Helvetica"/>
              <a:cs typeface="Calibri"/>
            </a:endParaRPr>
          </a:p>
          <a:p>
            <a:pPr marL="431800" lvl="1" indent="-285750">
              <a:lnSpc>
                <a:spcPct val="100000"/>
              </a:lnSpc>
              <a:buFont typeface="Arial"/>
            </a:pPr>
            <a:r>
              <a:rPr lang="es-MX" sz="1300" dirty="0">
                <a:ln w="0"/>
                <a:latin typeface="Helvetica"/>
                <a:ea typeface="+mn-lt"/>
                <a:cs typeface="+mn-lt"/>
              </a:rPr>
              <a:t>La entidad está una </a:t>
            </a:r>
            <a:r>
              <a:rPr lang="es-MX" sz="1300" b="1" dirty="0">
                <a:ln w="0"/>
                <a:latin typeface="Helvetica"/>
                <a:ea typeface="+mn-lt"/>
                <a:cs typeface="+mn-lt"/>
              </a:rPr>
              <a:t>etapa </a:t>
            </a:r>
            <a:r>
              <a:rPr lang="es-MX" sz="1300" dirty="0">
                <a:ln w="0"/>
                <a:latin typeface="Helvetica"/>
                <a:ea typeface="+mn-lt"/>
                <a:cs typeface="+mn-lt"/>
              </a:rPr>
              <a:t>de </a:t>
            </a:r>
            <a:r>
              <a:rPr lang="es-MX" sz="1300" b="1" dirty="0">
                <a:ln w="0"/>
                <a:latin typeface="Helvetica"/>
                <a:ea typeface="+mn-lt"/>
                <a:cs typeface="+mn-lt"/>
              </a:rPr>
              <a:t>transmisión comunitaria</a:t>
            </a:r>
            <a:r>
              <a:rPr lang="es-MX" sz="1300" dirty="0">
                <a:ln w="0"/>
                <a:latin typeface="Helvetica"/>
                <a:ea typeface="+mn-lt"/>
                <a:cs typeface="+mn-lt"/>
              </a:rPr>
              <a:t>, por lo que existe dificultad de</a:t>
            </a:r>
            <a:r>
              <a:rPr lang="es-MX" sz="1300" b="1" dirty="0">
                <a:ln w="0"/>
                <a:latin typeface="Helvetica"/>
                <a:ea typeface="+mn-lt"/>
                <a:cs typeface="+mn-lt"/>
              </a:rPr>
              <a:t> rastrear</a:t>
            </a:r>
            <a:r>
              <a:rPr lang="es-MX" sz="1300" dirty="0">
                <a:ln w="0"/>
                <a:latin typeface="Helvetica"/>
                <a:ea typeface="+mn-lt"/>
                <a:cs typeface="+mn-lt"/>
              </a:rPr>
              <a:t> los </a:t>
            </a:r>
            <a:r>
              <a:rPr lang="es-MX" sz="1300" b="1" dirty="0">
                <a:ln w="0"/>
                <a:latin typeface="Helvetica"/>
                <a:ea typeface="+mn-lt"/>
                <a:cs typeface="+mn-lt"/>
              </a:rPr>
              <a:t>contagios, más </a:t>
            </a:r>
            <a:r>
              <a:rPr lang="es-MX" sz="1300" dirty="0">
                <a:ln w="0"/>
                <a:latin typeface="Helvetica"/>
                <a:ea typeface="+mn-lt"/>
                <a:cs typeface="+mn-lt"/>
              </a:rPr>
              <a:t>con una población escolar de 4.7 millones de alumnos.</a:t>
            </a:r>
          </a:p>
          <a:p>
            <a:pPr marL="431800" lvl="1" indent="-285750">
              <a:lnSpc>
                <a:spcPct val="100000"/>
              </a:lnSpc>
              <a:buFont typeface="Arial"/>
            </a:pPr>
            <a:r>
              <a:rPr lang="es-MX" sz="1300" dirty="0">
                <a:ln w="0"/>
                <a:latin typeface="Helvetica"/>
                <a:ea typeface="+mn-lt"/>
                <a:cs typeface="+mn-lt"/>
              </a:rPr>
              <a:t>En la ZMVM, cerca de </a:t>
            </a:r>
            <a:r>
              <a:rPr lang="es-MX" sz="1300" b="1" dirty="0">
                <a:ln w="0"/>
                <a:latin typeface="Helvetica"/>
                <a:ea typeface="+mn-lt"/>
                <a:cs typeface="+mn-lt"/>
              </a:rPr>
              <a:t>1 millón</a:t>
            </a:r>
            <a:r>
              <a:rPr lang="es-MX" sz="1300" dirty="0">
                <a:ln w="0"/>
                <a:latin typeface="Helvetica"/>
                <a:ea typeface="+mn-lt"/>
                <a:cs typeface="+mn-lt"/>
              </a:rPr>
              <a:t> de </a:t>
            </a:r>
            <a:r>
              <a:rPr lang="es-MX" sz="1300" b="1" dirty="0">
                <a:ln w="0"/>
                <a:latin typeface="Helvetica"/>
                <a:ea typeface="+mn-lt"/>
                <a:cs typeface="+mn-lt"/>
              </a:rPr>
              <a:t>mexiquenses</a:t>
            </a:r>
            <a:r>
              <a:rPr lang="es-MX" sz="1300" dirty="0">
                <a:ln w="0"/>
                <a:latin typeface="Helvetica"/>
                <a:ea typeface="+mn-lt"/>
                <a:cs typeface="+mn-lt"/>
              </a:rPr>
              <a:t> usan el </a:t>
            </a:r>
            <a:r>
              <a:rPr lang="es-MX" sz="1300" b="1" dirty="0">
                <a:ln w="0"/>
                <a:latin typeface="Helvetica"/>
                <a:ea typeface="+mn-lt"/>
                <a:cs typeface="+mn-lt"/>
              </a:rPr>
              <a:t>transporte público</a:t>
            </a:r>
            <a:r>
              <a:rPr lang="es-MX" sz="1300" dirty="0">
                <a:ln w="0"/>
                <a:latin typeface="Helvetica"/>
                <a:ea typeface="+mn-lt"/>
                <a:cs typeface="+mn-lt"/>
              </a:rPr>
              <a:t> </a:t>
            </a:r>
            <a:r>
              <a:rPr lang="es-MX" sz="1300" b="1" dirty="0">
                <a:ln w="0"/>
                <a:latin typeface="Helvetica"/>
                <a:ea typeface="+mn-lt"/>
                <a:cs typeface="+mn-lt"/>
              </a:rPr>
              <a:t>diario</a:t>
            </a:r>
            <a:r>
              <a:rPr lang="es-MX" sz="1300" dirty="0">
                <a:ln w="0"/>
                <a:latin typeface="Helvetica"/>
                <a:ea typeface="+mn-lt"/>
                <a:cs typeface="+mn-lt"/>
              </a:rPr>
              <a:t> para ir a estudiar: 31% en colectivos, 8.8% en metro, 2.7% en Metrobús y 3.2 en transporte escolar.</a:t>
            </a:r>
            <a:r>
              <a:rPr lang="es-MX" sz="1300" dirty="0">
                <a:ln w="0"/>
                <a:latin typeface="Calibri"/>
                <a:ea typeface="+mn-lt"/>
                <a:cs typeface="+mn-lt"/>
              </a:rPr>
              <a:t> </a:t>
            </a:r>
            <a:endParaRPr lang="es-MX" sz="1300" dirty="0">
              <a:ln w="0"/>
              <a:latin typeface="Calibri"/>
              <a:cs typeface="Calibri"/>
            </a:endParaRPr>
          </a:p>
          <a:p>
            <a:pPr marL="431800" lvl="1" indent="-285750">
              <a:lnSpc>
                <a:spcPct val="100000"/>
              </a:lnSpc>
              <a:buFont typeface="Arial"/>
            </a:pPr>
            <a:r>
              <a:rPr lang="es-MX" sz="1300" dirty="0">
                <a:latin typeface="Helvetica Neue" panose="02000503000000020004"/>
              </a:rPr>
              <a:t>De acuerdo con el </a:t>
            </a:r>
            <a:r>
              <a:rPr lang="es-MX" sz="1300" i="1" dirty="0">
                <a:latin typeface="Helvetica Neue" panose="02000503000000020004"/>
              </a:rPr>
              <a:t>Estudio del Sistema Integral de Movilidad Sustentable</a:t>
            </a:r>
            <a:r>
              <a:rPr lang="es-MX" sz="1300" dirty="0">
                <a:latin typeface="Helvetica Neue" panose="02000503000000020004"/>
              </a:rPr>
              <a:t>, el </a:t>
            </a:r>
            <a:r>
              <a:rPr lang="es-MX" sz="1300" b="1" dirty="0">
                <a:latin typeface="Helvetica Neue" panose="02000503000000020004"/>
              </a:rPr>
              <a:t>76% </a:t>
            </a:r>
            <a:r>
              <a:rPr lang="es-MX" sz="1300" dirty="0">
                <a:latin typeface="Helvetica Neue" panose="02000503000000020004"/>
              </a:rPr>
              <a:t>de los habitantes de la Zona Metropolitana de Toluca usa el </a:t>
            </a:r>
            <a:r>
              <a:rPr lang="es-MX" sz="1300" b="1" dirty="0">
                <a:latin typeface="Helvetica Neue" panose="02000503000000020004"/>
              </a:rPr>
              <a:t>transporte público </a:t>
            </a:r>
            <a:r>
              <a:rPr lang="es-MX" sz="1300" dirty="0">
                <a:latin typeface="Helvetica Neue" panose="02000503000000020004"/>
              </a:rPr>
              <a:t>y más del </a:t>
            </a:r>
            <a:r>
              <a:rPr lang="es-MX" sz="1300" b="1" dirty="0">
                <a:latin typeface="Helvetica Neue" panose="02000503000000020004"/>
              </a:rPr>
              <a:t>10%</a:t>
            </a:r>
            <a:r>
              <a:rPr lang="es-MX" sz="1300" dirty="0">
                <a:latin typeface="Helvetica Neue" panose="02000503000000020004"/>
              </a:rPr>
              <a:t> de los </a:t>
            </a:r>
            <a:r>
              <a:rPr lang="es-MX" sz="1300" b="1" dirty="0">
                <a:latin typeface="Helvetica Neue" panose="02000503000000020004"/>
              </a:rPr>
              <a:t>viajes </a:t>
            </a:r>
            <a:r>
              <a:rPr lang="es-MX" sz="1300" dirty="0">
                <a:latin typeface="Helvetica Neue" panose="02000503000000020004"/>
              </a:rPr>
              <a:t>en la </a:t>
            </a:r>
            <a:r>
              <a:rPr lang="es-MX" sz="1300" b="1" dirty="0">
                <a:latin typeface="Helvetica Neue" panose="02000503000000020004"/>
              </a:rPr>
              <a:t>entidad</a:t>
            </a:r>
            <a:r>
              <a:rPr lang="es-MX" sz="1300" dirty="0">
                <a:latin typeface="Helvetica Neue" panose="02000503000000020004"/>
              </a:rPr>
              <a:t> se hacen en éste.</a:t>
            </a:r>
          </a:p>
          <a:p>
            <a:pPr marL="431800" lvl="1" indent="-285750">
              <a:lnSpc>
                <a:spcPct val="100000"/>
              </a:lnSpc>
              <a:buFont typeface="Arial"/>
            </a:pPr>
            <a:r>
              <a:rPr lang="es-MX" sz="1300" dirty="0">
                <a:latin typeface="Helvetica Neue" panose="02000503000000020004"/>
              </a:rPr>
              <a:t>Por su gran población escolar, la entidad se enfrentaría a grandes costos por aplicar las medidas de sana distancia (52.6 millones de pesos cada 35 días hábiles, sin considerar los costos de nómina adicionales y los gastos en otros materiales):</a:t>
            </a:r>
          </a:p>
          <a:p>
            <a:pPr marL="889000" lvl="2">
              <a:lnSpc>
                <a:spcPct val="100000"/>
              </a:lnSpc>
              <a:buFont typeface="Arial"/>
            </a:pPr>
            <a:r>
              <a:rPr lang="es-MX" sz="1200" dirty="0">
                <a:latin typeface="Helvetica"/>
                <a:ea typeface="+mn-lt"/>
                <a:cs typeface="+mn-lt"/>
              </a:rPr>
              <a:t>$566,493.36 en jabón líquido por 1 día hábil</a:t>
            </a:r>
            <a:r>
              <a:rPr lang="es-MX" sz="1200" b="1" dirty="0">
                <a:latin typeface="Helvetica"/>
                <a:ea typeface="+mn-lt"/>
                <a:cs typeface="+mn-lt"/>
              </a:rPr>
              <a:t>.</a:t>
            </a:r>
          </a:p>
          <a:p>
            <a:pPr marL="889000" lvl="2">
              <a:lnSpc>
                <a:spcPct val="100000"/>
              </a:lnSpc>
              <a:buFont typeface="Arial"/>
            </a:pPr>
            <a:r>
              <a:rPr lang="es-MX" sz="1200" dirty="0">
                <a:latin typeface="Helvetica"/>
                <a:ea typeface="+mn-lt"/>
                <a:cs typeface="+mn-lt"/>
              </a:rPr>
              <a:t>$936,736.02</a:t>
            </a:r>
            <a:r>
              <a:rPr lang="es-MX" sz="1200" dirty="0">
                <a:latin typeface="Helvetica"/>
                <a:cs typeface="Calibri"/>
              </a:rPr>
              <a:t> en gel </a:t>
            </a:r>
            <a:r>
              <a:rPr lang="es-MX" sz="1200" dirty="0" err="1">
                <a:latin typeface="Helvetica"/>
                <a:cs typeface="Calibri"/>
              </a:rPr>
              <a:t>antibacterial</a:t>
            </a:r>
            <a:r>
              <a:rPr lang="es-MX" sz="1200" dirty="0">
                <a:latin typeface="Helvetica"/>
                <a:cs typeface="Calibri"/>
              </a:rPr>
              <a:t> por 1 día hábil.</a:t>
            </a:r>
          </a:p>
          <a:p>
            <a:pPr marL="660400" lvl="2" indent="0">
              <a:lnSpc>
                <a:spcPct val="100000"/>
              </a:lnSpc>
              <a:buNone/>
            </a:pPr>
            <a:endParaRPr lang="es-MX" sz="1200" dirty="0">
              <a:latin typeface="Helvetica"/>
              <a:cs typeface="Calibri"/>
            </a:endParaRPr>
          </a:p>
        </p:txBody>
      </p:sp>
      <p:cxnSp>
        <p:nvCxnSpPr>
          <p:cNvPr id="34" name="Conector recto 33">
            <a:extLst>
              <a:ext uri="{FF2B5EF4-FFF2-40B4-BE49-F238E27FC236}">
                <a16:creationId xmlns:a16="http://schemas.microsoft.com/office/drawing/2014/main" id="{5A322E95-DAB8-41F6-BC0B-6DFD976BD06F}"/>
              </a:ext>
            </a:extLst>
          </p:cNvPr>
          <p:cNvCxnSpPr>
            <a:cxnSpLocks/>
          </p:cNvCxnSpPr>
          <p:nvPr/>
        </p:nvCxnSpPr>
        <p:spPr>
          <a:xfrm>
            <a:off x="4588936" y="1826545"/>
            <a:ext cx="0" cy="4674963"/>
          </a:xfrm>
          <a:prstGeom prst="line">
            <a:avLst/>
          </a:prstGeom>
          <a:ln w="19050" cap="flat" cmpd="sng" algn="ctr">
            <a:solidFill>
              <a:srgbClr val="FF5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 name="Imagen 2" descr="Imagen que contiene Logotipo&#10;&#10;Descripción generada automáticamente">
            <a:extLst>
              <a:ext uri="{FF2B5EF4-FFF2-40B4-BE49-F238E27FC236}">
                <a16:creationId xmlns:a16="http://schemas.microsoft.com/office/drawing/2014/main" id="{073657E1-C112-4A37-8CCA-A9FD077817D3}"/>
              </a:ext>
            </a:extLst>
          </p:cNvPr>
          <p:cNvPicPr>
            <a:picLocks noChangeAspect="1"/>
          </p:cNvPicPr>
          <p:nvPr/>
        </p:nvPicPr>
        <p:blipFill>
          <a:blip r:embed="rId7"/>
          <a:stretch>
            <a:fillRect/>
          </a:stretch>
        </p:blipFill>
        <p:spPr>
          <a:xfrm>
            <a:off x="-5751" y="763438"/>
            <a:ext cx="888522" cy="917276"/>
          </a:xfrm>
          <a:prstGeom prst="rect">
            <a:avLst/>
          </a:prstGeom>
        </p:spPr>
      </p:pic>
      <p:sp>
        <p:nvSpPr>
          <p:cNvPr id="21" name="Rectángulo 20">
            <a:extLst>
              <a:ext uri="{FF2B5EF4-FFF2-40B4-BE49-F238E27FC236}">
                <a16:creationId xmlns:a16="http://schemas.microsoft.com/office/drawing/2014/main" id="{5ADC24FD-337B-4FE6-88F2-A4948AC2BC32}"/>
              </a:ext>
            </a:extLst>
          </p:cNvPr>
          <p:cNvSpPr/>
          <p:nvPr/>
        </p:nvSpPr>
        <p:spPr>
          <a:xfrm>
            <a:off x="5397108" y="1042547"/>
            <a:ext cx="3924430" cy="4783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s-MX" b="1" dirty="0">
                <a:solidFill>
                  <a:srgbClr val="F11763"/>
                </a:solidFill>
                <a:latin typeface="Helvetica Neue" panose="02000503000000020004"/>
              </a:rPr>
              <a:t>Complicaciones en el contexto mexicano y del </a:t>
            </a:r>
            <a:r>
              <a:rPr lang="es-MX" b="1" dirty="0" err="1">
                <a:solidFill>
                  <a:srgbClr val="F11763"/>
                </a:solidFill>
                <a:latin typeface="Helvetica Neue" panose="02000503000000020004"/>
              </a:rPr>
              <a:t>Edoméx</a:t>
            </a:r>
            <a:endParaRPr lang="es-MX" dirty="0" err="1"/>
          </a:p>
        </p:txBody>
      </p:sp>
      <p:pic>
        <p:nvPicPr>
          <p:cNvPr id="3" name="Imagen 2">
            <a:extLst>
              <a:ext uri="{FF2B5EF4-FFF2-40B4-BE49-F238E27FC236}">
                <a16:creationId xmlns:a16="http://schemas.microsoft.com/office/drawing/2014/main" id="{AF44D7A4-366A-4552-861E-39C5FA34C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6093" y="1042373"/>
            <a:ext cx="579764" cy="384394"/>
          </a:xfrm>
          <a:prstGeom prst="rect">
            <a:avLst/>
          </a:prstGeom>
        </p:spPr>
      </p:pic>
    </p:spTree>
    <p:extLst>
      <p:ext uri="{BB962C8B-B14F-4D97-AF65-F5344CB8AC3E}">
        <p14:creationId xmlns:p14="http://schemas.microsoft.com/office/powerpoint/2010/main" val="526138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48FAFFEE-E75A-E14F-81FA-8CE4CEE4F799}"/>
              </a:ext>
            </a:extLst>
          </p:cNvPr>
          <p:cNvSpPr txBox="1">
            <a:spLocks/>
          </p:cNvSpPr>
          <p:nvPr/>
        </p:nvSpPr>
        <p:spPr>
          <a:xfrm>
            <a:off x="3754588" y="95536"/>
            <a:ext cx="8259960" cy="627797"/>
          </a:xfrm>
          <a:prstGeom prst="rect">
            <a:avLst/>
          </a:prstGeom>
        </p:spPr>
        <p:txBody>
          <a:bodyPr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Propuesta de Apertura de Centros Comunitarios de Aprendizaje (CCA)</a:t>
            </a:r>
          </a:p>
        </p:txBody>
      </p:sp>
      <p:sp>
        <p:nvSpPr>
          <p:cNvPr id="11" name="Marcador de contenido 4">
            <a:extLst>
              <a:ext uri="{FF2B5EF4-FFF2-40B4-BE49-F238E27FC236}">
                <a16:creationId xmlns:a16="http://schemas.microsoft.com/office/drawing/2014/main" id="{F488F522-A438-B341-9739-2137DBF65B01}"/>
              </a:ext>
            </a:extLst>
          </p:cNvPr>
          <p:cNvSpPr txBox="1">
            <a:spLocks/>
          </p:cNvSpPr>
          <p:nvPr/>
        </p:nvSpPr>
        <p:spPr>
          <a:xfrm>
            <a:off x="2387146" y="990151"/>
            <a:ext cx="8396743" cy="391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 SEP Propone </a:t>
            </a: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apertura de escuelas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 educación básica y media superior, de forma </a:t>
            </a: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voluntaria</a:t>
            </a:r>
            <a:r>
              <a:rPr lang="es-MX" sz="14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cuando el semáforo se encuentre en </a:t>
            </a:r>
            <a:r>
              <a:rPr lang="es-MX" sz="1400"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amarillo</a:t>
            </a:r>
            <a:r>
              <a:rPr lang="es-MX" sz="14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lvl="1">
              <a:lnSpc>
                <a:spcPct val="100000"/>
              </a:lnSpc>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Asistencia voluntaria y manifestada por escrito.</a:t>
            </a:r>
          </a:p>
          <a:p>
            <a:pPr lvl="1">
              <a:lnSpc>
                <a:spcPct val="100000"/>
              </a:lnSpc>
              <a:spcAft>
                <a:spcPts val="1200"/>
              </a:spcAft>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Por decisión de la comunidad educativa.</a:t>
            </a:r>
          </a:p>
          <a:p>
            <a:pPr marL="0" indent="0">
              <a:lnSpc>
                <a:spcPct val="100000"/>
              </a:lnSpc>
              <a:buNone/>
            </a:pPr>
            <a:r>
              <a:rPr lang="es-MX" sz="14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a tomar en el posible regreso.</a:t>
            </a:r>
          </a:p>
          <a:p>
            <a:pPr lvl="1">
              <a:lnSpc>
                <a:spcPct val="100000"/>
              </a:lnSpc>
              <a:buClr>
                <a:srgbClr val="C00000"/>
              </a:buClr>
            </a:pP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Apoyo pedagógico y psicoemocional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 estudiantes, padres, y sociedad.</a:t>
            </a:r>
          </a:p>
          <a:p>
            <a:pPr lvl="1">
              <a:lnSpc>
                <a:spcPct val="100000"/>
              </a:lnSpc>
              <a:buClr>
                <a:srgbClr val="C00000"/>
              </a:buClr>
            </a:pP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Uso de equipos de computo y canchas deportivas</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lvl="1">
              <a:lnSpc>
                <a:spcPct val="100000"/>
              </a:lnSpc>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Mantener distancia de 2 m, con </a:t>
            </a: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asistencia máxima de 5 alumnos</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pPr lvl="1">
              <a:lnSpc>
                <a:spcPct val="100000"/>
              </a:lnSpc>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Clases con duración máxima de 50 minutos.</a:t>
            </a:r>
          </a:p>
          <a:p>
            <a:pPr lvl="1">
              <a:lnSpc>
                <a:spcPct val="100000"/>
              </a:lnSpc>
              <a:buClr>
                <a:srgbClr val="C00000"/>
              </a:buClr>
            </a:pP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Priorizar </a:t>
            </a: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uso de áreas descubiertas</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lvl="1">
              <a:lnSpc>
                <a:spcPct val="100000"/>
              </a:lnSpc>
              <a:buClr>
                <a:srgbClr val="C00000"/>
              </a:buClr>
            </a:pP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Cubrebocas</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lvl="1">
              <a:lnSpc>
                <a:spcPct val="100000"/>
              </a:lnSpc>
              <a:buClr>
                <a:srgbClr val="C00000"/>
              </a:buClr>
            </a:pP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Lavado de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manos constante.</a:t>
            </a:r>
          </a:p>
          <a:p>
            <a:pPr lvl="1">
              <a:lnSpc>
                <a:spcPct val="100000"/>
              </a:lnSpc>
              <a:buClr>
                <a:srgbClr val="C00000"/>
              </a:buClr>
            </a:pP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Cierre de CCA</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por 15 días, en caso de </a:t>
            </a:r>
            <a:r>
              <a:rPr lang="es-MX"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que presente algún contagio</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lvl="1">
              <a:lnSpc>
                <a:spcPct val="100000"/>
              </a:lnSpc>
              <a:buClr>
                <a:srgbClr val="C00000"/>
              </a:buClr>
            </a:pPr>
            <a:endPar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1" name="Picture 4">
            <a:extLst>
              <a:ext uri="{FF2B5EF4-FFF2-40B4-BE49-F238E27FC236}">
                <a16:creationId xmlns:a16="http://schemas.microsoft.com/office/drawing/2014/main" id="{E545651B-2364-4202-958E-13477DA111C0}"/>
              </a:ext>
            </a:extLst>
          </p:cNvPr>
          <p:cNvPicPr>
            <a:picLocks/>
          </p:cNvPicPr>
          <p:nvPr/>
        </p:nvPicPr>
        <p:blipFill>
          <a:blip r:embed="rId2"/>
          <a:stretch>
            <a:fillRect/>
          </a:stretch>
        </p:blipFill>
        <p:spPr>
          <a:xfrm>
            <a:off x="0" y="806251"/>
            <a:ext cx="12192000" cy="59181"/>
          </a:xfrm>
          <a:prstGeom prst="rect">
            <a:avLst/>
          </a:prstGeom>
        </p:spPr>
      </p:pic>
      <p:grpSp>
        <p:nvGrpSpPr>
          <p:cNvPr id="42" name="Grupo 41">
            <a:extLst>
              <a:ext uri="{FF2B5EF4-FFF2-40B4-BE49-F238E27FC236}">
                <a16:creationId xmlns:a16="http://schemas.microsoft.com/office/drawing/2014/main" id="{CB46915C-7840-4B32-8CD6-CCC3DD5BF403}"/>
              </a:ext>
            </a:extLst>
          </p:cNvPr>
          <p:cNvGrpSpPr/>
          <p:nvPr/>
        </p:nvGrpSpPr>
        <p:grpSpPr>
          <a:xfrm>
            <a:off x="177452" y="170725"/>
            <a:ext cx="2860812" cy="477417"/>
            <a:chOff x="3515561" y="2087418"/>
            <a:chExt cx="4612439" cy="769731"/>
          </a:xfrm>
        </p:grpSpPr>
        <p:pic>
          <p:nvPicPr>
            <p:cNvPr id="43" name="Imagen 42">
              <a:extLst>
                <a:ext uri="{FF2B5EF4-FFF2-40B4-BE49-F238E27FC236}">
                  <a16:creationId xmlns:a16="http://schemas.microsoft.com/office/drawing/2014/main" id="{055885E3-DDE1-4457-AC6D-D6161F83C8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4" name="Imagen 43">
              <a:extLst>
                <a:ext uri="{FF2B5EF4-FFF2-40B4-BE49-F238E27FC236}">
                  <a16:creationId xmlns:a16="http://schemas.microsoft.com/office/drawing/2014/main" id="{86B744E8-9838-415A-9140-F31ADF52E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5" name="Conector recto 44">
              <a:extLst>
                <a:ext uri="{FF2B5EF4-FFF2-40B4-BE49-F238E27FC236}">
                  <a16:creationId xmlns:a16="http://schemas.microsoft.com/office/drawing/2014/main" id="{8642E2D2-1B04-4011-9A72-9D7CC8107A2E}"/>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Elipse 2">
            <a:extLst>
              <a:ext uri="{FF2B5EF4-FFF2-40B4-BE49-F238E27FC236}">
                <a16:creationId xmlns:a16="http://schemas.microsoft.com/office/drawing/2014/main" id="{1A2C8A5F-B73C-45DF-99E5-40618A071275}"/>
              </a:ext>
            </a:extLst>
          </p:cNvPr>
          <p:cNvSpPr>
            <a:spLocks noChangeAspect="1"/>
          </p:cNvSpPr>
          <p:nvPr/>
        </p:nvSpPr>
        <p:spPr>
          <a:xfrm>
            <a:off x="796592" y="1388182"/>
            <a:ext cx="843979" cy="838482"/>
          </a:xfrm>
          <a:prstGeom prst="ellipse">
            <a:avLst/>
          </a:prstGeom>
          <a:gradFill flip="none" rotWithShape="1">
            <a:gsLst>
              <a:gs pos="0">
                <a:srgbClr val="9E9600"/>
              </a:gs>
              <a:gs pos="100000">
                <a:srgbClr val="FFF2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a:extLst>
              <a:ext uri="{FF2B5EF4-FFF2-40B4-BE49-F238E27FC236}">
                <a16:creationId xmlns:a16="http://schemas.microsoft.com/office/drawing/2014/main" id="{FD6235D8-CB25-47DD-924A-E5919075A299}"/>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b="17945"/>
          <a:stretch/>
        </p:blipFill>
        <p:spPr>
          <a:xfrm>
            <a:off x="389974" y="2742888"/>
            <a:ext cx="1657217" cy="1359832"/>
          </a:xfrm>
          <a:prstGeom prst="rect">
            <a:avLst/>
          </a:prstGeom>
        </p:spPr>
      </p:pic>
      <p:pic>
        <p:nvPicPr>
          <p:cNvPr id="10" name="Imagen 9">
            <a:extLst>
              <a:ext uri="{FF2B5EF4-FFF2-40B4-BE49-F238E27FC236}">
                <a16:creationId xmlns:a16="http://schemas.microsoft.com/office/drawing/2014/main" id="{0F28E489-E3C0-42F6-8BF6-888C3754AED6}"/>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b="12444"/>
          <a:stretch/>
        </p:blipFill>
        <p:spPr>
          <a:xfrm>
            <a:off x="430314" y="4823424"/>
            <a:ext cx="1554207" cy="1360800"/>
          </a:xfrm>
          <a:prstGeom prst="rect">
            <a:avLst/>
          </a:prstGeom>
        </p:spPr>
      </p:pic>
      <p:sp>
        <p:nvSpPr>
          <p:cNvPr id="2" name="CuadroTexto 1">
            <a:extLst>
              <a:ext uri="{FF2B5EF4-FFF2-40B4-BE49-F238E27FC236}">
                <a16:creationId xmlns:a16="http://schemas.microsoft.com/office/drawing/2014/main" id="{9F20ABE8-0F60-49F9-B58E-BA68AA3BBD3F}"/>
              </a:ext>
            </a:extLst>
          </p:cNvPr>
          <p:cNvSpPr txBox="1"/>
          <p:nvPr/>
        </p:nvSpPr>
        <p:spPr>
          <a:xfrm>
            <a:off x="1884841" y="4823424"/>
            <a:ext cx="4778477" cy="1754326"/>
          </a:xfrm>
          <a:prstGeom prst="rect">
            <a:avLst/>
          </a:prstGeom>
          <a:noFill/>
        </p:spPr>
        <p:txBody>
          <a:bodyPr wrap="square" rtlCol="0">
            <a:spAutoFit/>
          </a:bodyPr>
          <a:lstStyle/>
          <a:p>
            <a:pPr algn="ctr"/>
            <a:r>
              <a:rPr lang="es-MX" b="1" dirty="0">
                <a:solidFill>
                  <a:srgbClr val="2C6949"/>
                </a:solidFill>
                <a:latin typeface="Helvetica-Light" panose="020B0404020202030204" pitchFamily="34" charset="0"/>
              </a:rPr>
              <a:t>Pros</a:t>
            </a:r>
          </a:p>
          <a:p>
            <a:pPr marL="285750" indent="-285750">
              <a:spcBef>
                <a:spcPts val="600"/>
              </a:spcBef>
              <a:buFont typeface="Arial" panose="020B0604020202020204" pitchFamily="34" charset="0"/>
              <a:buChar char="•"/>
            </a:pPr>
            <a:r>
              <a:rPr lang="es-MX" sz="1400" dirty="0">
                <a:solidFill>
                  <a:srgbClr val="595959"/>
                </a:solidFill>
                <a:latin typeface="Helvetica-Light" panose="020B0404020202030204" pitchFamily="34" charset="0"/>
              </a:rPr>
              <a:t>Atención  a niños vulnerables.</a:t>
            </a:r>
          </a:p>
          <a:p>
            <a:pPr marL="285750" indent="-285750">
              <a:spcBef>
                <a:spcPts val="600"/>
              </a:spcBef>
              <a:buFont typeface="Arial" panose="020B0604020202020204" pitchFamily="34" charset="0"/>
              <a:buChar char="•"/>
            </a:pPr>
            <a:r>
              <a:rPr lang="es-MX" sz="1400" dirty="0">
                <a:solidFill>
                  <a:srgbClr val="595959"/>
                </a:solidFill>
                <a:latin typeface="Helvetica-Light" panose="020B0404020202030204" pitchFamily="34" charset="0"/>
              </a:rPr>
              <a:t>Recuperación de matrícula perdida por falta de acceso a educación a distancia.</a:t>
            </a:r>
          </a:p>
          <a:p>
            <a:pPr marL="285750" indent="-285750">
              <a:spcBef>
                <a:spcPts val="600"/>
              </a:spcBef>
              <a:buFont typeface="Arial" panose="020B0604020202020204" pitchFamily="34" charset="0"/>
              <a:buChar char="•"/>
            </a:pPr>
            <a:r>
              <a:rPr lang="es-MX" sz="1400" dirty="0">
                <a:solidFill>
                  <a:srgbClr val="595959"/>
                </a:solidFill>
                <a:latin typeface="Helvetica-Light" panose="020B0404020202030204" pitchFamily="34" charset="0"/>
              </a:rPr>
              <a:t>Padres pueden  retornar a actividades económicas.</a:t>
            </a:r>
          </a:p>
          <a:p>
            <a:pPr marL="285750" indent="-285750">
              <a:spcBef>
                <a:spcPts val="600"/>
              </a:spcBef>
              <a:buFont typeface="Arial" panose="020B0604020202020204" pitchFamily="34" charset="0"/>
              <a:buChar char="•"/>
            </a:pPr>
            <a:r>
              <a:rPr lang="es-MX" sz="1400" dirty="0">
                <a:solidFill>
                  <a:srgbClr val="595959"/>
                </a:solidFill>
                <a:latin typeface="Helvetica-Light" panose="020B0404020202030204" pitchFamily="34" charset="0"/>
              </a:rPr>
              <a:t>Grupos burbuja que limitan el esparcimiento del virus.</a:t>
            </a:r>
          </a:p>
        </p:txBody>
      </p:sp>
      <p:sp>
        <p:nvSpPr>
          <p:cNvPr id="4" name="CuadroTexto 3">
            <a:extLst>
              <a:ext uri="{FF2B5EF4-FFF2-40B4-BE49-F238E27FC236}">
                <a16:creationId xmlns:a16="http://schemas.microsoft.com/office/drawing/2014/main" id="{299D4937-A2FB-47D8-9144-B3B2766EFDF6}"/>
              </a:ext>
            </a:extLst>
          </p:cNvPr>
          <p:cNvSpPr txBox="1"/>
          <p:nvPr/>
        </p:nvSpPr>
        <p:spPr>
          <a:xfrm>
            <a:off x="6949564" y="4823424"/>
            <a:ext cx="4693793" cy="1969770"/>
          </a:xfrm>
          <a:prstGeom prst="rect">
            <a:avLst/>
          </a:prstGeom>
          <a:noFill/>
        </p:spPr>
        <p:txBody>
          <a:bodyPr wrap="square" lIns="91440" tIns="45720" rIns="91440" bIns="45720" rtlCol="0" anchor="t">
            <a:spAutoFit/>
          </a:bodyPr>
          <a:lstStyle/>
          <a:p>
            <a:pPr algn="ctr"/>
            <a:r>
              <a:rPr lang="es-MX" b="1" dirty="0">
                <a:solidFill>
                  <a:schemeClr val="accent2">
                    <a:lumMod val="75000"/>
                  </a:schemeClr>
                </a:solidFill>
                <a:latin typeface="Helvetica-Light" panose="020B0404020202030204" pitchFamily="34" charset="0"/>
              </a:rPr>
              <a:t>Contras</a:t>
            </a:r>
          </a:p>
          <a:p>
            <a:pPr marL="285750" indent="-285750">
              <a:spcBef>
                <a:spcPts val="600"/>
              </a:spcBef>
              <a:buFont typeface="Arial" panose="020B0604020202020204" pitchFamily="34" charset="0"/>
              <a:buChar char="•"/>
            </a:pPr>
            <a:r>
              <a:rPr lang="es-MX" sz="1400" dirty="0">
                <a:solidFill>
                  <a:schemeClr val="bg2">
                    <a:lumMod val="50000"/>
                  </a:schemeClr>
                </a:solidFill>
                <a:latin typeface="Helvetica-Light"/>
              </a:rPr>
              <a:t>Regreso  voluntario de profesores y personal </a:t>
            </a:r>
            <a:r>
              <a:rPr lang="es-MX" sz="1400">
                <a:solidFill>
                  <a:schemeClr val="bg2">
                    <a:lumMod val="50000"/>
                  </a:schemeClr>
                </a:solidFill>
                <a:latin typeface="Helvetica-Light"/>
              </a:rPr>
              <a:t>administrativo (retos sindicales).</a:t>
            </a:r>
          </a:p>
          <a:p>
            <a:pPr marL="285750" indent="-285750">
              <a:spcBef>
                <a:spcPts val="600"/>
              </a:spcBef>
              <a:buFont typeface="Arial" panose="020B0604020202020204" pitchFamily="34" charset="0"/>
              <a:buChar char="•"/>
            </a:pPr>
            <a:r>
              <a:rPr lang="es-MX" sz="1400" dirty="0">
                <a:solidFill>
                  <a:schemeClr val="bg2">
                    <a:lumMod val="50000"/>
                  </a:schemeClr>
                </a:solidFill>
                <a:latin typeface="Helvetica-Light" panose="020B0404020202030204" pitchFamily="34" charset="0"/>
              </a:rPr>
              <a:t>Posible generación de mayor demanda que lo que se puede ofrecer.</a:t>
            </a:r>
          </a:p>
          <a:p>
            <a:pPr marL="285750" indent="-285750">
              <a:spcBef>
                <a:spcPts val="600"/>
              </a:spcBef>
              <a:buFont typeface="Arial" panose="020B0604020202020204" pitchFamily="34" charset="0"/>
              <a:buChar char="•"/>
            </a:pPr>
            <a:r>
              <a:rPr lang="es-MX" sz="1400" dirty="0">
                <a:solidFill>
                  <a:schemeClr val="bg2">
                    <a:lumMod val="50000"/>
                  </a:schemeClr>
                </a:solidFill>
                <a:latin typeface="Helvetica-Light" panose="020B0404020202030204" pitchFamily="34" charset="0"/>
              </a:rPr>
              <a:t>Impacto mediático de contagios dentro de CCA. </a:t>
            </a:r>
          </a:p>
          <a:p>
            <a:pPr marL="285750" indent="-285750">
              <a:spcBef>
                <a:spcPts val="600"/>
              </a:spcBef>
              <a:buFont typeface="Arial" panose="020B0604020202020204" pitchFamily="34" charset="0"/>
              <a:buChar char="•"/>
            </a:pPr>
            <a:r>
              <a:rPr lang="es-MX" sz="1400" dirty="0">
                <a:solidFill>
                  <a:schemeClr val="bg2">
                    <a:lumMod val="50000"/>
                  </a:schemeClr>
                </a:solidFill>
                <a:latin typeface="Helvetica-Light" panose="020B0404020202030204" pitchFamily="34" charset="0"/>
              </a:rPr>
              <a:t>Costo alto de tener un profesor con sólo 5 alumnos.</a:t>
            </a:r>
          </a:p>
        </p:txBody>
      </p:sp>
      <p:sp>
        <p:nvSpPr>
          <p:cNvPr id="14" name="Marcador de número de diapositiva 6">
            <a:extLst>
              <a:ext uri="{FF2B5EF4-FFF2-40B4-BE49-F238E27FC236}">
                <a16:creationId xmlns:a16="http://schemas.microsoft.com/office/drawing/2014/main" id="{29203068-16EB-4F1C-BD4E-876CE4AE0C4F}"/>
              </a:ext>
            </a:extLst>
          </p:cNvPr>
          <p:cNvSpPr>
            <a:spLocks noGrp="1"/>
          </p:cNvSpPr>
          <p:nvPr>
            <p:ph type="sldNum" sz="quarter" idx="12"/>
          </p:nvPr>
        </p:nvSpPr>
        <p:spPr>
          <a:xfrm>
            <a:off x="11558412" y="6353712"/>
            <a:ext cx="371191" cy="381301"/>
          </a:xfrm>
        </p:spPr>
        <p:txBody>
          <a:bodyPr/>
          <a:lstStyle/>
          <a:p>
            <a:fld id="{6FD8A0C8-7DD8-4F1B-BFE5-A16D5E047438}" type="slidenum">
              <a:rPr lang="es-MX" smtClean="0"/>
              <a:t>38</a:t>
            </a:fld>
            <a:endParaRPr lang="es-MX" dirty="0"/>
          </a:p>
        </p:txBody>
      </p:sp>
    </p:spTree>
    <p:extLst>
      <p:ext uri="{BB962C8B-B14F-4D97-AF65-F5344CB8AC3E}">
        <p14:creationId xmlns:p14="http://schemas.microsoft.com/office/powerpoint/2010/main" val="2175374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4">
            <a:extLst>
              <a:ext uri="{FF2B5EF4-FFF2-40B4-BE49-F238E27FC236}">
                <a16:creationId xmlns:a16="http://schemas.microsoft.com/office/drawing/2014/main" id="{6871D95D-EB17-E944-AC89-54ABE831ABAD}"/>
              </a:ext>
            </a:extLst>
          </p:cNvPr>
          <p:cNvSpPr txBox="1"/>
          <p:nvPr/>
        </p:nvSpPr>
        <p:spPr>
          <a:xfrm>
            <a:off x="137786" y="3319969"/>
            <a:ext cx="11837095" cy="945643"/>
          </a:xfrm>
          <a:prstGeom prst="rect">
            <a:avLst/>
          </a:prstGeom>
          <a:noFill/>
        </p:spPr>
        <p:txBody>
          <a:bodyPr wrap="square" rtlCol="0">
            <a:spAutoFit/>
          </a:bodyPr>
          <a:lstStyle/>
          <a:p>
            <a:pPr algn="ctr">
              <a:lnSpc>
                <a:spcPct val="120000"/>
              </a:lnSpc>
            </a:pPr>
            <a:r>
              <a:rPr lang="es-MX" sz="3200" b="1" kern="0" spc="30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ANEXO</a:t>
            </a:r>
          </a:p>
          <a:p>
            <a:pPr algn="ctr">
              <a:lnSpc>
                <a:spcPts val="2000"/>
              </a:lnSpc>
            </a:pPr>
            <a:r>
              <a:rPr lang="es-MX" sz="2400" kern="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CASOS INDIVIDUALES</a:t>
            </a:r>
          </a:p>
        </p:txBody>
      </p:sp>
      <p:pic>
        <p:nvPicPr>
          <p:cNvPr id="5" name="Picture 4">
            <a:extLst>
              <a:ext uri="{FF2B5EF4-FFF2-40B4-BE49-F238E27FC236}">
                <a16:creationId xmlns:a16="http://schemas.microsoft.com/office/drawing/2014/main" id="{7AFD7738-B7D3-F440-A4FB-6DB6998F658E}"/>
              </a:ext>
            </a:extLst>
          </p:cNvPr>
          <p:cNvPicPr>
            <a:picLocks/>
          </p:cNvPicPr>
          <p:nvPr/>
        </p:nvPicPr>
        <p:blipFill>
          <a:blip r:embed="rId3"/>
          <a:stretch>
            <a:fillRect/>
          </a:stretch>
        </p:blipFill>
        <p:spPr>
          <a:xfrm flipV="1">
            <a:off x="3462181" y="3287866"/>
            <a:ext cx="5188305" cy="45719"/>
          </a:xfrm>
          <a:prstGeom prst="rect">
            <a:avLst/>
          </a:prstGeom>
        </p:spPr>
      </p:pic>
      <p:sp>
        <p:nvSpPr>
          <p:cNvPr id="6" name="Rectangle 5">
            <a:extLst>
              <a:ext uri="{FF2B5EF4-FFF2-40B4-BE49-F238E27FC236}">
                <a16:creationId xmlns:a16="http://schemas.microsoft.com/office/drawing/2014/main" id="{9F3C32F7-0CB8-7F4B-9825-A50AAF70AFB5}"/>
              </a:ext>
            </a:extLst>
          </p:cNvPr>
          <p:cNvSpPr/>
          <p:nvPr/>
        </p:nvSpPr>
        <p:spPr>
          <a:xfrm>
            <a:off x="137787" y="6334041"/>
            <a:ext cx="11837094" cy="369332"/>
          </a:xfrm>
          <a:prstGeom prst="rect">
            <a:avLst/>
          </a:prstGeom>
        </p:spPr>
        <p:txBody>
          <a:bodyPr wrap="square">
            <a:spAutoFit/>
          </a:bodyPr>
          <a:lstStyle/>
          <a:p>
            <a:pPr algn="ctr">
              <a:lnSpc>
                <a:spcPct val="120000"/>
              </a:lnSpc>
            </a:pPr>
            <a:r>
              <a:rPr lang="es-MX" sz="1500" kern="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16 de noviembre de 2020</a:t>
            </a:r>
            <a:endParaRPr lang="es-MX" sz="15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Marcador de número de diapositiva 1">
            <a:extLst>
              <a:ext uri="{FF2B5EF4-FFF2-40B4-BE49-F238E27FC236}">
                <a16:creationId xmlns:a16="http://schemas.microsoft.com/office/drawing/2014/main" id="{2908EB75-D995-43D3-8596-914B41A5CD0E}"/>
              </a:ext>
            </a:extLst>
          </p:cNvPr>
          <p:cNvSpPr>
            <a:spLocks noGrp="1"/>
          </p:cNvSpPr>
          <p:nvPr>
            <p:ph type="sldNum" sz="quarter" idx="12"/>
          </p:nvPr>
        </p:nvSpPr>
        <p:spPr/>
        <p:txBody>
          <a:bodyPr/>
          <a:lstStyle/>
          <a:p>
            <a:fld id="{6FD8A0C8-7DD8-4F1B-BFE5-A16D5E047438}" type="slidenum">
              <a:rPr lang="es-MX" smtClean="0"/>
              <a:t>39</a:t>
            </a:fld>
            <a:endParaRPr lang="es-MX" dirty="0"/>
          </a:p>
        </p:txBody>
      </p:sp>
      <p:pic>
        <p:nvPicPr>
          <p:cNvPr id="9" name="Imagen 8">
            <a:extLst>
              <a:ext uri="{FF2B5EF4-FFF2-40B4-BE49-F238E27FC236}">
                <a16:creationId xmlns:a16="http://schemas.microsoft.com/office/drawing/2014/main" id="{4098BF0B-224C-452B-905E-553F50B70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1091" y="2374327"/>
            <a:ext cx="2650484" cy="856384"/>
          </a:xfrm>
          <a:prstGeom prst="rect">
            <a:avLst/>
          </a:prstGeom>
        </p:spPr>
      </p:pic>
    </p:spTree>
    <p:extLst>
      <p:ext uri="{BB962C8B-B14F-4D97-AF65-F5344CB8AC3E}">
        <p14:creationId xmlns:p14="http://schemas.microsoft.com/office/powerpoint/2010/main" val="1998731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ítulo 1">
            <a:extLst>
              <a:ext uri="{FF2B5EF4-FFF2-40B4-BE49-F238E27FC236}">
                <a16:creationId xmlns:a16="http://schemas.microsoft.com/office/drawing/2014/main" id="{98F1A6F7-2768-B54B-A963-0710700F05C7}"/>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Europa y otros casos</a:t>
            </a:r>
          </a:p>
        </p:txBody>
      </p:sp>
      <p:sp>
        <p:nvSpPr>
          <p:cNvPr id="7" name="CuadroTexto 6">
            <a:extLst>
              <a:ext uri="{FF2B5EF4-FFF2-40B4-BE49-F238E27FC236}">
                <a16:creationId xmlns:a16="http://schemas.microsoft.com/office/drawing/2014/main" id="{388534DF-D131-9C4C-BDE1-C807B2C6EDC1}"/>
              </a:ext>
            </a:extLst>
          </p:cNvPr>
          <p:cNvSpPr txBox="1"/>
          <p:nvPr/>
        </p:nvSpPr>
        <p:spPr>
          <a:xfrm>
            <a:off x="7352561" y="2204195"/>
            <a:ext cx="1787796" cy="2248564"/>
          </a:xfrm>
          <a:prstGeom prst="rect">
            <a:avLst/>
          </a:prstGeom>
          <a:noFill/>
        </p:spPr>
        <p:txBody>
          <a:bodyPr wrap="square" rtlCol="0">
            <a:spAutoFit/>
          </a:bodyPr>
          <a:lstStyle/>
          <a:p>
            <a:pPr>
              <a:lnSpc>
                <a:spcPts val="1400"/>
              </a:lnSpc>
            </a:pPr>
            <a:r>
              <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Bélgica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(10x)</a:t>
            </a:r>
          </a:p>
          <a:p>
            <a:pPr>
              <a:lnSpc>
                <a:spcPts val="1400"/>
              </a:lnSpc>
            </a:pPr>
            <a:endPar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nSpc>
                <a:spcPts val="1400"/>
              </a:lnSpc>
            </a:pPr>
            <a:r>
              <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Francia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(9x</a:t>
            </a:r>
            <a:r>
              <a:rPr lang="es-MX" sz="16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a:t>
            </a:r>
          </a:p>
          <a:p>
            <a:pPr>
              <a:lnSpc>
                <a:spcPts val="1400"/>
              </a:lnSpc>
            </a:pPr>
            <a:endPar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nSpc>
                <a:spcPts val="1400"/>
              </a:lnSpc>
            </a:pPr>
            <a:r>
              <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Reino Unido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(5x)</a:t>
            </a:r>
          </a:p>
          <a:p>
            <a:pPr>
              <a:lnSpc>
                <a:spcPts val="1400"/>
              </a:lnSpc>
            </a:pPr>
            <a:endPar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nSpc>
                <a:spcPts val="1400"/>
              </a:lnSpc>
            </a:pPr>
            <a:r>
              <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Italia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(5x)</a:t>
            </a:r>
            <a:endParaRPr lang="es-MX" sz="16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p>
            <a:pPr>
              <a:lnSpc>
                <a:spcPts val="1400"/>
              </a:lnSpc>
            </a:pPr>
            <a:endPar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nSpc>
                <a:spcPts val="1400"/>
              </a:lnSpc>
            </a:pPr>
            <a:r>
              <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España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(3x)</a:t>
            </a:r>
          </a:p>
          <a:p>
            <a:pPr>
              <a:lnSpc>
                <a:spcPts val="1400"/>
              </a:lnSpc>
            </a:pPr>
            <a:endPar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nSpc>
                <a:spcPts val="1400"/>
              </a:lnSpc>
            </a:pPr>
            <a:r>
              <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Irlanda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(1x)</a:t>
            </a:r>
          </a:p>
          <a:p>
            <a:pPr>
              <a:lnSpc>
                <a:spcPts val="1400"/>
              </a:lnSpc>
            </a:pPr>
            <a:endPar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2" name="CuadroTexto 111">
            <a:extLst>
              <a:ext uri="{FF2B5EF4-FFF2-40B4-BE49-F238E27FC236}">
                <a16:creationId xmlns:a16="http://schemas.microsoft.com/office/drawing/2014/main" id="{259F8D68-8477-3E41-BCB0-08747F6D56CF}"/>
              </a:ext>
            </a:extLst>
          </p:cNvPr>
          <p:cNvSpPr txBox="1"/>
          <p:nvPr/>
        </p:nvSpPr>
        <p:spPr>
          <a:xfrm>
            <a:off x="7352560" y="5234781"/>
            <a:ext cx="2250873" cy="1530419"/>
          </a:xfrm>
          <a:prstGeom prst="rect">
            <a:avLst/>
          </a:prstGeom>
          <a:noFill/>
        </p:spPr>
        <p:txBody>
          <a:bodyPr wrap="square" rtlCol="0">
            <a:spAutoFit/>
          </a:bodyPr>
          <a:lstStyle/>
          <a:p>
            <a:pPr>
              <a:lnSpc>
                <a:spcPts val="1400"/>
              </a:lnSpc>
            </a:pPr>
            <a:r>
              <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China </a:t>
            </a: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(&lt;0.5x)</a:t>
            </a:r>
          </a:p>
          <a:p>
            <a:pPr>
              <a:lnSpc>
                <a:spcPts val="1400"/>
              </a:lnSpc>
            </a:pPr>
            <a:endPar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Nueva Zelanda </a:t>
            </a:r>
          </a:p>
          <a:p>
            <a:pPr marL="0" marR="0" lvl="0" indent="0" algn="l" defTabSz="914400" rtl="0" eaLnBrk="1" fontAlgn="auto" latinLnBrk="0" hangingPunct="1">
              <a:lnSpc>
                <a:spcPts val="1400"/>
              </a:lnSpc>
              <a:spcBef>
                <a:spcPts val="0"/>
              </a:spcBef>
              <a:spcAft>
                <a:spcPts val="0"/>
              </a:spcAft>
              <a:buClrTx/>
              <a:buSzTx/>
              <a:buFontTx/>
              <a:buNone/>
              <a:tabLst/>
              <a:defRPr/>
            </a:pPr>
            <a:r>
              <a:rPr kumimoji="0" lang="es-MX" sz="1400" b="1" i="0" u="none" strike="noStrike" kern="1200" cap="none" spc="0" normalizeH="0" baseline="0" noProof="0" dirty="0">
                <a:ln>
                  <a:noFill/>
                </a:ln>
                <a:solidFill>
                  <a:srgbClr val="00B050"/>
                </a:solidFill>
                <a:effectLst/>
                <a:uLnTx/>
                <a:uFillTx/>
                <a:latin typeface="Helvetica Neue" panose="02000503000000020004" pitchFamily="2" charset="0"/>
                <a:ea typeface="Helvetica Neue" panose="02000503000000020004" pitchFamily="2" charset="0"/>
                <a:cs typeface="Helvetica Neue" panose="02000503000000020004" pitchFamily="2" charset="0"/>
              </a:rPr>
              <a:t>(&lt;0.5x)</a:t>
            </a:r>
            <a:endParaRPr kumimoji="0" lang="es-MX" sz="1600" b="1" i="0" u="none" strike="noStrike" kern="1200" cap="none" spc="0" normalizeH="0" baseline="0" noProof="0" dirty="0">
              <a:ln>
                <a:noFill/>
              </a:ln>
              <a:solidFill>
                <a:srgbClr val="00B05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a:lnSpc>
                <a:spcPts val="1400"/>
              </a:lnSpc>
            </a:pPr>
            <a:endPar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nSpc>
                <a:spcPts val="1400"/>
              </a:lnSpc>
            </a:pPr>
            <a:r>
              <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Corea del Sur </a:t>
            </a:r>
          </a:p>
          <a:p>
            <a:pPr>
              <a:lnSpc>
                <a:spcPts val="1400"/>
              </a:lnSpc>
            </a:pPr>
            <a:r>
              <a:rPr lang="es-MX" sz="14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(0.5x)</a:t>
            </a:r>
          </a:p>
          <a:p>
            <a:pPr>
              <a:lnSpc>
                <a:spcPts val="1400"/>
              </a:lnSpc>
            </a:pPr>
            <a:endParaRPr lang="es-MX" sz="16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0" name="CuadroTexto 119">
            <a:extLst>
              <a:ext uri="{FF2B5EF4-FFF2-40B4-BE49-F238E27FC236}">
                <a16:creationId xmlns:a16="http://schemas.microsoft.com/office/drawing/2014/main" id="{EA89F4E6-9301-D24A-9818-31FFECC4948A}"/>
              </a:ext>
            </a:extLst>
          </p:cNvPr>
          <p:cNvSpPr txBox="1"/>
          <p:nvPr/>
        </p:nvSpPr>
        <p:spPr>
          <a:xfrm>
            <a:off x="10075263" y="2899065"/>
            <a:ext cx="1350313" cy="632737"/>
          </a:xfrm>
          <a:prstGeom prst="rect">
            <a:avLst/>
          </a:prstGeom>
          <a:noFill/>
        </p:spPr>
        <p:txBody>
          <a:bodyPr wrap="square" rtlCol="0">
            <a:spAutoFit/>
          </a:bodyPr>
          <a:lstStyle/>
          <a:p>
            <a:pPr>
              <a:lnSpc>
                <a:spcPts val="1400"/>
              </a:lnSpc>
            </a:pPr>
            <a:r>
              <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EEUU </a:t>
            </a:r>
            <a:r>
              <a:rPr lang="es-MX" sz="1400" b="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(4x)</a:t>
            </a:r>
          </a:p>
          <a:p>
            <a:pPr>
              <a:lnSpc>
                <a:spcPts val="1400"/>
              </a:lnSpc>
            </a:pPr>
            <a:endPar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nSpc>
                <a:spcPts val="1400"/>
              </a:lnSpc>
            </a:pPr>
            <a:r>
              <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Rusia </a:t>
            </a:r>
            <a:r>
              <a:rPr lang="es-MX" sz="1400" b="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(2x)</a:t>
            </a:r>
          </a:p>
        </p:txBody>
      </p:sp>
      <p:sp>
        <p:nvSpPr>
          <p:cNvPr id="121" name="CuadroTexto 120">
            <a:extLst>
              <a:ext uri="{FF2B5EF4-FFF2-40B4-BE49-F238E27FC236}">
                <a16:creationId xmlns:a16="http://schemas.microsoft.com/office/drawing/2014/main" id="{7DFCF1CA-E51A-3A49-84CA-C74C6CCAB146}"/>
              </a:ext>
            </a:extLst>
          </p:cNvPr>
          <p:cNvSpPr txBox="1"/>
          <p:nvPr/>
        </p:nvSpPr>
        <p:spPr>
          <a:xfrm>
            <a:off x="10075262" y="3594753"/>
            <a:ext cx="1350313" cy="273665"/>
          </a:xfrm>
          <a:prstGeom prst="rect">
            <a:avLst/>
          </a:prstGeom>
          <a:noFill/>
        </p:spPr>
        <p:txBody>
          <a:bodyPr wrap="square" rtlCol="0">
            <a:spAutoFit/>
          </a:bodyPr>
          <a:lstStyle/>
          <a:p>
            <a:pPr>
              <a:lnSpc>
                <a:spcPts val="1400"/>
              </a:lnSpc>
            </a:pPr>
            <a:r>
              <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Suecia </a:t>
            </a:r>
            <a:r>
              <a:rPr lang="es-MX" sz="1400" b="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(2x)</a:t>
            </a:r>
            <a:endParaRPr lang="es-MX" sz="1600" b="1">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2" name="CuadroTexto 121">
            <a:extLst>
              <a:ext uri="{FF2B5EF4-FFF2-40B4-BE49-F238E27FC236}">
                <a16:creationId xmlns:a16="http://schemas.microsoft.com/office/drawing/2014/main" id="{486CBEA3-03DC-7145-B392-1DF492D9325E}"/>
              </a:ext>
            </a:extLst>
          </p:cNvPr>
          <p:cNvSpPr txBox="1"/>
          <p:nvPr/>
        </p:nvSpPr>
        <p:spPr>
          <a:xfrm>
            <a:off x="4978357" y="2899065"/>
            <a:ext cx="1112417" cy="632737"/>
          </a:xfrm>
          <a:prstGeom prst="rect">
            <a:avLst/>
          </a:prstGeom>
          <a:noFill/>
        </p:spPr>
        <p:txBody>
          <a:bodyPr wrap="square" rtlCol="0">
            <a:spAutoFit/>
          </a:bodyPr>
          <a:lstStyle/>
          <a:p>
            <a:pPr>
              <a:lnSpc>
                <a:spcPts val="1400"/>
              </a:lnSpc>
            </a:pPr>
            <a:r>
              <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India</a:t>
            </a:r>
          </a:p>
          <a:p>
            <a:pPr>
              <a:lnSpc>
                <a:spcPts val="1400"/>
              </a:lnSpc>
            </a:pPr>
            <a:endPar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nSpc>
                <a:spcPts val="1400"/>
              </a:lnSpc>
            </a:pPr>
            <a:r>
              <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Brasil</a:t>
            </a:r>
          </a:p>
        </p:txBody>
      </p:sp>
      <p:sp>
        <p:nvSpPr>
          <p:cNvPr id="123" name="CuadroTexto 122">
            <a:extLst>
              <a:ext uri="{FF2B5EF4-FFF2-40B4-BE49-F238E27FC236}">
                <a16:creationId xmlns:a16="http://schemas.microsoft.com/office/drawing/2014/main" id="{B3259674-3A1A-0C44-8345-58984C6B8ACD}"/>
              </a:ext>
            </a:extLst>
          </p:cNvPr>
          <p:cNvSpPr txBox="1"/>
          <p:nvPr/>
        </p:nvSpPr>
        <p:spPr>
          <a:xfrm>
            <a:off x="4978356" y="5470488"/>
            <a:ext cx="1112417" cy="273665"/>
          </a:xfrm>
          <a:prstGeom prst="rect">
            <a:avLst/>
          </a:prstGeom>
          <a:noFill/>
        </p:spPr>
        <p:txBody>
          <a:bodyPr wrap="square" rtlCol="0">
            <a:spAutoFit/>
          </a:bodyPr>
          <a:lstStyle/>
          <a:p>
            <a:pPr>
              <a:lnSpc>
                <a:spcPts val="1400"/>
              </a:lnSpc>
            </a:pPr>
            <a:r>
              <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Catar</a:t>
            </a:r>
          </a:p>
        </p:txBody>
      </p:sp>
      <p:pic>
        <p:nvPicPr>
          <p:cNvPr id="2" name="Imagen 1">
            <a:extLst>
              <a:ext uri="{FF2B5EF4-FFF2-40B4-BE49-F238E27FC236}">
                <a16:creationId xmlns:a16="http://schemas.microsoft.com/office/drawing/2014/main" id="{A5E678F0-20E9-428C-AE81-7F96EB839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7592" y="3607318"/>
            <a:ext cx="367671" cy="233660"/>
          </a:xfrm>
          <a:prstGeom prst="rect">
            <a:avLst/>
          </a:prstGeom>
        </p:spPr>
      </p:pic>
      <p:pic>
        <p:nvPicPr>
          <p:cNvPr id="5" name="Imagen 4">
            <a:extLst>
              <a:ext uri="{FF2B5EF4-FFF2-40B4-BE49-F238E27FC236}">
                <a16:creationId xmlns:a16="http://schemas.microsoft.com/office/drawing/2014/main" id="{3C4F5829-9979-4615-B4D3-48C3CB5B5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929" y="2176945"/>
            <a:ext cx="367671" cy="230224"/>
          </a:xfrm>
          <a:prstGeom prst="rect">
            <a:avLst/>
          </a:prstGeom>
        </p:spPr>
      </p:pic>
      <p:pic>
        <p:nvPicPr>
          <p:cNvPr id="8" name="Imagen 7">
            <a:extLst>
              <a:ext uri="{FF2B5EF4-FFF2-40B4-BE49-F238E27FC236}">
                <a16:creationId xmlns:a16="http://schemas.microsoft.com/office/drawing/2014/main" id="{B488D378-46BE-45F7-9460-BBCAF690D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929" y="3611479"/>
            <a:ext cx="367671" cy="230224"/>
          </a:xfrm>
          <a:prstGeom prst="rect">
            <a:avLst/>
          </a:prstGeom>
        </p:spPr>
      </p:pic>
      <p:pic>
        <p:nvPicPr>
          <p:cNvPr id="9" name="Imagen 8">
            <a:extLst>
              <a:ext uri="{FF2B5EF4-FFF2-40B4-BE49-F238E27FC236}">
                <a16:creationId xmlns:a16="http://schemas.microsoft.com/office/drawing/2014/main" id="{71E90E89-16FD-4519-8973-5099B6541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929" y="2534769"/>
            <a:ext cx="367671" cy="230224"/>
          </a:xfrm>
          <a:prstGeom prst="rect">
            <a:avLst/>
          </a:prstGeom>
        </p:spPr>
      </p:pic>
      <p:pic>
        <p:nvPicPr>
          <p:cNvPr id="10" name="Imagen 9">
            <a:extLst>
              <a:ext uri="{FF2B5EF4-FFF2-40B4-BE49-F238E27FC236}">
                <a16:creationId xmlns:a16="http://schemas.microsoft.com/office/drawing/2014/main" id="{D9927C30-932A-4B5F-BB7B-075636D3CB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0929" y="5656785"/>
            <a:ext cx="367671" cy="233660"/>
          </a:xfrm>
          <a:prstGeom prst="rect">
            <a:avLst/>
          </a:prstGeom>
        </p:spPr>
      </p:pic>
      <p:pic>
        <p:nvPicPr>
          <p:cNvPr id="12" name="Imagen 11">
            <a:extLst>
              <a:ext uri="{FF2B5EF4-FFF2-40B4-BE49-F238E27FC236}">
                <a16:creationId xmlns:a16="http://schemas.microsoft.com/office/drawing/2014/main" id="{FF1C34CE-7F45-4A44-BD34-C5B049DFD3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4578" y="5221903"/>
            <a:ext cx="374021" cy="237696"/>
          </a:xfrm>
          <a:prstGeom prst="rect">
            <a:avLst/>
          </a:prstGeom>
        </p:spPr>
      </p:pic>
      <p:pic>
        <p:nvPicPr>
          <p:cNvPr id="13" name="Imagen 12">
            <a:extLst>
              <a:ext uri="{FF2B5EF4-FFF2-40B4-BE49-F238E27FC236}">
                <a16:creationId xmlns:a16="http://schemas.microsoft.com/office/drawing/2014/main" id="{D8415DF5-90C0-4D04-8188-BF2742CAB0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6539" y="6219094"/>
            <a:ext cx="367670" cy="233660"/>
          </a:xfrm>
          <a:prstGeom prst="rect">
            <a:avLst/>
          </a:prstGeom>
        </p:spPr>
      </p:pic>
      <p:pic>
        <p:nvPicPr>
          <p:cNvPr id="15" name="Imagen 14">
            <a:extLst>
              <a:ext uri="{FF2B5EF4-FFF2-40B4-BE49-F238E27FC236}">
                <a16:creationId xmlns:a16="http://schemas.microsoft.com/office/drawing/2014/main" id="{62AF2775-83AD-4B47-9C6F-FCB7E3BF3E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0929" y="2892593"/>
            <a:ext cx="367671" cy="233660"/>
          </a:xfrm>
          <a:prstGeom prst="rect">
            <a:avLst/>
          </a:prstGeom>
        </p:spPr>
      </p:pic>
      <p:pic>
        <p:nvPicPr>
          <p:cNvPr id="17" name="Imagen 16">
            <a:extLst>
              <a:ext uri="{FF2B5EF4-FFF2-40B4-BE49-F238E27FC236}">
                <a16:creationId xmlns:a16="http://schemas.microsoft.com/office/drawing/2014/main" id="{CB6934C8-6314-41DD-AFB5-8DE95FA666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08063" y="2892593"/>
            <a:ext cx="367200" cy="226996"/>
          </a:xfrm>
          <a:prstGeom prst="rect">
            <a:avLst/>
          </a:prstGeom>
        </p:spPr>
      </p:pic>
      <p:pic>
        <p:nvPicPr>
          <p:cNvPr id="40" name="Imagen 39">
            <a:extLst>
              <a:ext uri="{FF2B5EF4-FFF2-40B4-BE49-F238E27FC236}">
                <a16:creationId xmlns:a16="http://schemas.microsoft.com/office/drawing/2014/main" id="{F9C3A025-6879-4B9A-8B77-D17E83765D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84578" y="3239132"/>
            <a:ext cx="364756" cy="230026"/>
          </a:xfrm>
          <a:prstGeom prst="rect">
            <a:avLst/>
          </a:prstGeom>
        </p:spPr>
      </p:pic>
      <p:pic>
        <p:nvPicPr>
          <p:cNvPr id="42" name="Imagen 41">
            <a:extLst>
              <a:ext uri="{FF2B5EF4-FFF2-40B4-BE49-F238E27FC236}">
                <a16:creationId xmlns:a16="http://schemas.microsoft.com/office/drawing/2014/main" id="{55484CE5-9038-415F-A3F1-E1A1D59C00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27698" y="3239132"/>
            <a:ext cx="364756" cy="230026"/>
          </a:xfrm>
          <a:prstGeom prst="rect">
            <a:avLst/>
          </a:prstGeom>
        </p:spPr>
      </p:pic>
      <p:pic>
        <p:nvPicPr>
          <p:cNvPr id="44" name="Imagen 43">
            <a:extLst>
              <a:ext uri="{FF2B5EF4-FFF2-40B4-BE49-F238E27FC236}">
                <a16:creationId xmlns:a16="http://schemas.microsoft.com/office/drawing/2014/main" id="{A49B942C-1616-48BA-9D4A-BB8C82F6EC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7698" y="2892593"/>
            <a:ext cx="364756" cy="230026"/>
          </a:xfrm>
          <a:prstGeom prst="rect">
            <a:avLst/>
          </a:prstGeom>
        </p:spPr>
      </p:pic>
      <p:pic>
        <p:nvPicPr>
          <p:cNvPr id="46" name="Imagen 45">
            <a:extLst>
              <a:ext uri="{FF2B5EF4-FFF2-40B4-BE49-F238E27FC236}">
                <a16:creationId xmlns:a16="http://schemas.microsoft.com/office/drawing/2014/main" id="{EC7241B0-B5E5-4506-946B-6C72575559F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90929" y="3969304"/>
            <a:ext cx="364756" cy="230026"/>
          </a:xfrm>
          <a:prstGeom prst="rect">
            <a:avLst/>
          </a:prstGeom>
        </p:spPr>
      </p:pic>
      <p:pic>
        <p:nvPicPr>
          <p:cNvPr id="47" name="Imagen 46">
            <a:extLst>
              <a:ext uri="{FF2B5EF4-FFF2-40B4-BE49-F238E27FC236}">
                <a16:creationId xmlns:a16="http://schemas.microsoft.com/office/drawing/2014/main" id="{8292FF6D-062E-42AB-A889-B332B93252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10374" y="5472352"/>
            <a:ext cx="382080" cy="239246"/>
          </a:xfrm>
          <a:prstGeom prst="rect">
            <a:avLst/>
          </a:prstGeom>
        </p:spPr>
      </p:pic>
      <p:pic>
        <p:nvPicPr>
          <p:cNvPr id="48" name="Imagen 47">
            <a:extLst>
              <a:ext uri="{FF2B5EF4-FFF2-40B4-BE49-F238E27FC236}">
                <a16:creationId xmlns:a16="http://schemas.microsoft.com/office/drawing/2014/main" id="{EB9C817D-129C-4B92-AB17-BE6B5560412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93181" y="5473825"/>
            <a:ext cx="382080" cy="239246"/>
          </a:xfrm>
          <a:prstGeom prst="rect">
            <a:avLst/>
          </a:prstGeom>
        </p:spPr>
      </p:pic>
      <p:pic>
        <p:nvPicPr>
          <p:cNvPr id="50" name="Imagen 49">
            <a:extLst>
              <a:ext uri="{FF2B5EF4-FFF2-40B4-BE49-F238E27FC236}">
                <a16:creationId xmlns:a16="http://schemas.microsoft.com/office/drawing/2014/main" id="{6AC6B079-68C4-4C7F-8C38-C1BBDF79C03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707592" y="3239132"/>
            <a:ext cx="370518" cy="233660"/>
          </a:xfrm>
          <a:prstGeom prst="rect">
            <a:avLst/>
          </a:prstGeom>
        </p:spPr>
      </p:pic>
      <p:pic>
        <p:nvPicPr>
          <p:cNvPr id="52" name="Imagen 51">
            <a:extLst>
              <a:ext uri="{FF2B5EF4-FFF2-40B4-BE49-F238E27FC236}">
                <a16:creationId xmlns:a16="http://schemas.microsoft.com/office/drawing/2014/main" id="{08490ADD-7F47-4EE2-87CA-C4DE2CFFC918}"/>
              </a:ext>
            </a:extLst>
          </p:cNvPr>
          <p:cNvPicPr>
            <a:picLocks noChangeAspect="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3150" y="4930839"/>
            <a:ext cx="1522782" cy="1509482"/>
          </a:xfrm>
          <a:prstGeom prst="rect">
            <a:avLst/>
          </a:prstGeom>
        </p:spPr>
      </p:pic>
      <p:pic>
        <p:nvPicPr>
          <p:cNvPr id="54" name="Imagen 53">
            <a:extLst>
              <a:ext uri="{FF2B5EF4-FFF2-40B4-BE49-F238E27FC236}">
                <a16:creationId xmlns:a16="http://schemas.microsoft.com/office/drawing/2014/main" id="{B925B55B-9179-4F54-98F8-3D5EB7D86C93}"/>
              </a:ext>
            </a:extLst>
          </p:cNvPr>
          <p:cNvPicPr>
            <a:picLocks noChangeAspect="1"/>
          </p:cNvPicPr>
          <p:nvPr/>
        </p:nvPicPr>
        <p:blipFill>
          <a:blip r:embed="rId19">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483149" y="2444034"/>
            <a:ext cx="1516132" cy="1509482"/>
          </a:xfrm>
          <a:prstGeom prst="rect">
            <a:avLst/>
          </a:prstGeom>
        </p:spPr>
      </p:pic>
      <p:cxnSp>
        <p:nvCxnSpPr>
          <p:cNvPr id="66" name="Conector recto 65">
            <a:extLst>
              <a:ext uri="{FF2B5EF4-FFF2-40B4-BE49-F238E27FC236}">
                <a16:creationId xmlns:a16="http://schemas.microsoft.com/office/drawing/2014/main" id="{2DE047AF-D147-4B18-A71B-214964B0CFFF}"/>
              </a:ext>
            </a:extLst>
          </p:cNvPr>
          <p:cNvCxnSpPr>
            <a:cxnSpLocks/>
          </p:cNvCxnSpPr>
          <p:nvPr/>
        </p:nvCxnSpPr>
        <p:spPr>
          <a:xfrm flipH="1">
            <a:off x="3995305" y="4731088"/>
            <a:ext cx="7430271" cy="0"/>
          </a:xfrm>
          <a:prstGeom prst="line">
            <a:avLst/>
          </a:prstGeom>
          <a:ln w="19050" cap="flat" cmpd="sng" algn="ctr">
            <a:solidFill>
              <a:schemeClr val="tx1">
                <a:lumMod val="95000"/>
                <a:lumOff val="5000"/>
                <a:alpha val="48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Rectángulo 68">
            <a:extLst>
              <a:ext uri="{FF2B5EF4-FFF2-40B4-BE49-F238E27FC236}">
                <a16:creationId xmlns:a16="http://schemas.microsoft.com/office/drawing/2014/main" id="{07A957A9-B3C9-4998-A748-944720FF6E39}"/>
              </a:ext>
            </a:extLst>
          </p:cNvPr>
          <p:cNvSpPr/>
          <p:nvPr/>
        </p:nvSpPr>
        <p:spPr>
          <a:xfrm>
            <a:off x="3995305" y="1256995"/>
            <a:ext cx="2160372" cy="4488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latin typeface="Helvetica Neue" panose="02000503000000020004"/>
              </a:rPr>
              <a:t>       UNA OLA</a:t>
            </a:r>
          </a:p>
        </p:txBody>
      </p:sp>
      <p:pic>
        <p:nvPicPr>
          <p:cNvPr id="70" name="Imagen 69">
            <a:extLst>
              <a:ext uri="{FF2B5EF4-FFF2-40B4-BE49-F238E27FC236}">
                <a16:creationId xmlns:a16="http://schemas.microsoft.com/office/drawing/2014/main" id="{D0B804AD-1107-485E-9E72-99837199997C}"/>
              </a:ext>
            </a:extLst>
          </p:cNvPr>
          <p:cNvPicPr>
            <a:picLocks noChangeAspect="1"/>
          </p:cNvPicPr>
          <p:nvPr/>
        </p:nvPicPr>
        <p:blipFill>
          <a:blip r:embed="rId20">
            <a:duotone>
              <a:prstClr val="black"/>
              <a:schemeClr val="accent4">
                <a:lumMod val="75000"/>
                <a:tint val="45000"/>
                <a:satMod val="400000"/>
              </a:schemeClr>
            </a:duotone>
            <a:extLst>
              <a:ext uri="{28A0092B-C50C-407E-A947-70E740481C1C}">
                <a14:useLocalDpi xmlns:a14="http://schemas.microsoft.com/office/drawing/2010/main" val="0"/>
              </a:ext>
            </a:extLst>
          </a:blip>
          <a:stretch>
            <a:fillRect/>
          </a:stretch>
        </p:blipFill>
        <p:spPr>
          <a:xfrm>
            <a:off x="3996462" y="1256995"/>
            <a:ext cx="457351" cy="450205"/>
          </a:xfrm>
          <a:prstGeom prst="rect">
            <a:avLst/>
          </a:prstGeom>
        </p:spPr>
      </p:pic>
      <p:sp>
        <p:nvSpPr>
          <p:cNvPr id="81" name="Rectángulo 80">
            <a:extLst>
              <a:ext uri="{FF2B5EF4-FFF2-40B4-BE49-F238E27FC236}">
                <a16:creationId xmlns:a16="http://schemas.microsoft.com/office/drawing/2014/main" id="{63649751-6908-410A-86A7-3282AA641311}"/>
              </a:ext>
            </a:extLst>
          </p:cNvPr>
          <p:cNvSpPr/>
          <p:nvPr/>
        </p:nvSpPr>
        <p:spPr>
          <a:xfrm>
            <a:off x="6623023" y="1256995"/>
            <a:ext cx="2160372" cy="4488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latin typeface="Helvetica Neue" panose="02000503000000020004"/>
              </a:rPr>
              <a:t>       DOS OLAS</a:t>
            </a:r>
          </a:p>
        </p:txBody>
      </p:sp>
      <p:pic>
        <p:nvPicPr>
          <p:cNvPr id="71" name="Imagen 70">
            <a:extLst>
              <a:ext uri="{FF2B5EF4-FFF2-40B4-BE49-F238E27FC236}">
                <a16:creationId xmlns:a16="http://schemas.microsoft.com/office/drawing/2014/main" id="{E92B5A21-6F2D-414A-BCAF-714F46172399}"/>
              </a:ext>
            </a:extLst>
          </p:cNvPr>
          <p:cNvPicPr>
            <a:picLocks noChangeAspect="1"/>
          </p:cNvPicPr>
          <p:nvPr/>
        </p:nvPicPr>
        <p:blipFill>
          <a:blip r:embed="rId21">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623023" y="1256995"/>
            <a:ext cx="457351" cy="450205"/>
          </a:xfrm>
          <a:prstGeom prst="rect">
            <a:avLst/>
          </a:prstGeom>
        </p:spPr>
      </p:pic>
      <p:sp>
        <p:nvSpPr>
          <p:cNvPr id="73" name="Rectángulo 72">
            <a:extLst>
              <a:ext uri="{FF2B5EF4-FFF2-40B4-BE49-F238E27FC236}">
                <a16:creationId xmlns:a16="http://schemas.microsoft.com/office/drawing/2014/main" id="{4B191A3D-D173-421F-892E-1E165D414DD0}"/>
              </a:ext>
            </a:extLst>
          </p:cNvPr>
          <p:cNvSpPr/>
          <p:nvPr/>
        </p:nvSpPr>
        <p:spPr>
          <a:xfrm>
            <a:off x="9250741" y="1256995"/>
            <a:ext cx="2160372" cy="4488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s-MX">
                <a:latin typeface="Helvetica Neue" panose="02000503000000020004"/>
              </a:rPr>
              <a:t>REPUNTES</a:t>
            </a:r>
          </a:p>
        </p:txBody>
      </p:sp>
      <p:pic>
        <p:nvPicPr>
          <p:cNvPr id="74" name="Imagen 73">
            <a:extLst>
              <a:ext uri="{FF2B5EF4-FFF2-40B4-BE49-F238E27FC236}">
                <a16:creationId xmlns:a16="http://schemas.microsoft.com/office/drawing/2014/main" id="{58819C94-A351-41F5-8066-33474A56571B}"/>
              </a:ext>
            </a:extLst>
          </p:cNvPr>
          <p:cNvPicPr>
            <a:picLocks noChangeAspect="1"/>
          </p:cNvPicPr>
          <p:nvPr/>
        </p:nvPicPr>
        <p:blipFill>
          <a:blip r:embed="rId2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250741" y="1256995"/>
            <a:ext cx="457351" cy="450205"/>
          </a:xfrm>
          <a:prstGeom prst="rect">
            <a:avLst/>
          </a:prstGeom>
        </p:spPr>
      </p:pic>
      <p:sp>
        <p:nvSpPr>
          <p:cNvPr id="101" name="CuadroTexto 100">
            <a:extLst>
              <a:ext uri="{FF2B5EF4-FFF2-40B4-BE49-F238E27FC236}">
                <a16:creationId xmlns:a16="http://schemas.microsoft.com/office/drawing/2014/main" id="{14EA321B-EF05-4483-BB4C-28557A3FC0EC}"/>
              </a:ext>
            </a:extLst>
          </p:cNvPr>
          <p:cNvSpPr txBox="1"/>
          <p:nvPr/>
        </p:nvSpPr>
        <p:spPr>
          <a:xfrm>
            <a:off x="2071316" y="3096246"/>
            <a:ext cx="1460691" cy="453201"/>
          </a:xfrm>
          <a:prstGeom prst="rect">
            <a:avLst/>
          </a:prstGeom>
          <a:noFill/>
        </p:spPr>
        <p:txBody>
          <a:bodyPr wrap="square" rtlCol="0">
            <a:spAutoFit/>
          </a:bodyPr>
          <a:lstStyle/>
          <a:p>
            <a:pPr>
              <a:lnSpc>
                <a:spcPts val="1400"/>
              </a:lnSpc>
            </a:pPr>
            <a:r>
              <a:rPr lang="es-MX" sz="3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ALTA</a:t>
            </a:r>
            <a:br>
              <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br>
            <a:r>
              <a:rPr lang="es-MX" sz="16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INTENSIDAD</a:t>
            </a:r>
          </a:p>
        </p:txBody>
      </p:sp>
      <p:sp>
        <p:nvSpPr>
          <p:cNvPr id="102" name="CuadroTexto 101">
            <a:extLst>
              <a:ext uri="{FF2B5EF4-FFF2-40B4-BE49-F238E27FC236}">
                <a16:creationId xmlns:a16="http://schemas.microsoft.com/office/drawing/2014/main" id="{030B9DD7-1AEB-44EF-B32B-794D42C869D1}"/>
              </a:ext>
            </a:extLst>
          </p:cNvPr>
          <p:cNvSpPr txBox="1"/>
          <p:nvPr/>
        </p:nvSpPr>
        <p:spPr>
          <a:xfrm>
            <a:off x="2071316" y="5584590"/>
            <a:ext cx="1460691" cy="453201"/>
          </a:xfrm>
          <a:prstGeom prst="rect">
            <a:avLst/>
          </a:prstGeom>
          <a:noFill/>
        </p:spPr>
        <p:txBody>
          <a:bodyPr wrap="square" rtlCol="0">
            <a:spAutoFit/>
          </a:bodyPr>
          <a:lstStyle/>
          <a:p>
            <a:pPr>
              <a:lnSpc>
                <a:spcPts val="1400"/>
              </a:lnSpc>
            </a:pPr>
            <a:r>
              <a:rPr lang="es-MX" sz="3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BAJA</a:t>
            </a:r>
            <a:br>
              <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br>
            <a:r>
              <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INTENSIDAD</a:t>
            </a:r>
          </a:p>
        </p:txBody>
      </p:sp>
      <p:pic>
        <p:nvPicPr>
          <p:cNvPr id="56" name="Picture 4">
            <a:extLst>
              <a:ext uri="{FF2B5EF4-FFF2-40B4-BE49-F238E27FC236}">
                <a16:creationId xmlns:a16="http://schemas.microsoft.com/office/drawing/2014/main" id="{9643CA1A-E5A1-4E90-97EC-CBFDA3AB1DF2}"/>
              </a:ext>
            </a:extLst>
          </p:cNvPr>
          <p:cNvPicPr>
            <a:picLocks/>
          </p:cNvPicPr>
          <p:nvPr/>
        </p:nvPicPr>
        <p:blipFill>
          <a:blip r:embed="rId23"/>
          <a:stretch>
            <a:fillRect/>
          </a:stretch>
        </p:blipFill>
        <p:spPr>
          <a:xfrm>
            <a:off x="0" y="806251"/>
            <a:ext cx="12192000" cy="59181"/>
          </a:xfrm>
          <a:prstGeom prst="rect">
            <a:avLst/>
          </a:prstGeom>
        </p:spPr>
      </p:pic>
      <p:grpSp>
        <p:nvGrpSpPr>
          <p:cNvPr id="57" name="Grupo 56">
            <a:extLst>
              <a:ext uri="{FF2B5EF4-FFF2-40B4-BE49-F238E27FC236}">
                <a16:creationId xmlns:a16="http://schemas.microsoft.com/office/drawing/2014/main" id="{08F1F6AC-1C40-45D4-AF08-91633A5812CC}"/>
              </a:ext>
            </a:extLst>
          </p:cNvPr>
          <p:cNvGrpSpPr/>
          <p:nvPr/>
        </p:nvGrpSpPr>
        <p:grpSpPr>
          <a:xfrm>
            <a:off x="177452" y="170725"/>
            <a:ext cx="2860812" cy="477417"/>
            <a:chOff x="3515561" y="2087418"/>
            <a:chExt cx="4612439" cy="769731"/>
          </a:xfrm>
        </p:grpSpPr>
        <p:pic>
          <p:nvPicPr>
            <p:cNvPr id="58" name="Imagen 57">
              <a:extLst>
                <a:ext uri="{FF2B5EF4-FFF2-40B4-BE49-F238E27FC236}">
                  <a16:creationId xmlns:a16="http://schemas.microsoft.com/office/drawing/2014/main" id="{98657A53-A15F-41CE-A18C-D3FB56C6CF7B}"/>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59" name="Imagen 58">
              <a:extLst>
                <a:ext uri="{FF2B5EF4-FFF2-40B4-BE49-F238E27FC236}">
                  <a16:creationId xmlns:a16="http://schemas.microsoft.com/office/drawing/2014/main" id="{4560E41D-325E-4149-A7D1-5720A9306E9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60" name="Conector recto 59">
              <a:extLst>
                <a:ext uri="{FF2B5EF4-FFF2-40B4-BE49-F238E27FC236}">
                  <a16:creationId xmlns:a16="http://schemas.microsoft.com/office/drawing/2014/main" id="{F3CD2404-F4F4-4D80-965F-8A46142D2048}"/>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CuadroTexto 2">
            <a:extLst>
              <a:ext uri="{FF2B5EF4-FFF2-40B4-BE49-F238E27FC236}">
                <a16:creationId xmlns:a16="http://schemas.microsoft.com/office/drawing/2014/main" id="{F358491A-6AC2-4413-8D4C-F8563075F8CA}"/>
              </a:ext>
            </a:extLst>
          </p:cNvPr>
          <p:cNvSpPr txBox="1"/>
          <p:nvPr/>
        </p:nvSpPr>
        <p:spPr>
          <a:xfrm>
            <a:off x="10075261" y="5497506"/>
            <a:ext cx="1939286" cy="453201"/>
          </a:xfrm>
          <a:prstGeom prst="rect">
            <a:avLst/>
          </a:prstGeom>
          <a:noFill/>
        </p:spPr>
        <p:txBody>
          <a:bodyPr wrap="square" rtlCol="0">
            <a:spAutoFit/>
          </a:bodyPr>
          <a:lstStyle/>
          <a:p>
            <a:pPr>
              <a:lnSpc>
                <a:spcPts val="1400"/>
              </a:lnSpc>
            </a:pPr>
            <a:r>
              <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México </a:t>
            </a:r>
            <a:r>
              <a:rPr lang="es-MX" sz="1400" b="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(0.8x)</a:t>
            </a:r>
            <a:endParaRPr lang="es-MX" sz="1600" b="1">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p>
            <a:pPr>
              <a:lnSpc>
                <a:spcPts val="1400"/>
              </a:lnSpc>
            </a:pPr>
            <a:endParaRPr lang="es-MX" sz="16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 name="Conector recto 5">
            <a:extLst>
              <a:ext uri="{FF2B5EF4-FFF2-40B4-BE49-F238E27FC236}">
                <a16:creationId xmlns:a16="http://schemas.microsoft.com/office/drawing/2014/main" id="{578E91A1-6A44-4A9C-8D2B-E7852F7AED4C}"/>
              </a:ext>
            </a:extLst>
          </p:cNvPr>
          <p:cNvCxnSpPr>
            <a:cxnSpLocks/>
          </p:cNvCxnSpPr>
          <p:nvPr/>
        </p:nvCxnSpPr>
        <p:spPr>
          <a:xfrm>
            <a:off x="6400800" y="1256995"/>
            <a:ext cx="0" cy="5149132"/>
          </a:xfrm>
          <a:prstGeom prst="line">
            <a:avLst/>
          </a:prstGeom>
          <a:ln w="9525" cap="flat" cmpd="sng" algn="ctr">
            <a:solidFill>
              <a:schemeClr val="dk1"/>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Conector recto 48">
            <a:extLst>
              <a:ext uri="{FF2B5EF4-FFF2-40B4-BE49-F238E27FC236}">
                <a16:creationId xmlns:a16="http://schemas.microsoft.com/office/drawing/2014/main" id="{816F9A7F-1358-47F5-BC4D-349D571FB3A9}"/>
              </a:ext>
            </a:extLst>
          </p:cNvPr>
          <p:cNvCxnSpPr>
            <a:cxnSpLocks/>
          </p:cNvCxnSpPr>
          <p:nvPr/>
        </p:nvCxnSpPr>
        <p:spPr>
          <a:xfrm>
            <a:off x="9016183" y="1188172"/>
            <a:ext cx="0" cy="5149132"/>
          </a:xfrm>
          <a:prstGeom prst="line">
            <a:avLst/>
          </a:prstGeom>
          <a:ln w="9525" cap="flat" cmpd="sng" algn="ctr">
            <a:solidFill>
              <a:schemeClr val="dk1"/>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CuadroTexto 44">
            <a:extLst>
              <a:ext uri="{FF2B5EF4-FFF2-40B4-BE49-F238E27FC236}">
                <a16:creationId xmlns:a16="http://schemas.microsoft.com/office/drawing/2014/main" id="{D00C952F-9832-4648-B7AD-664596D71949}"/>
              </a:ext>
            </a:extLst>
          </p:cNvPr>
          <p:cNvSpPr txBox="1"/>
          <p:nvPr/>
        </p:nvSpPr>
        <p:spPr>
          <a:xfrm>
            <a:off x="190404" y="6635375"/>
            <a:ext cx="6740984"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a:t>
            </a:r>
            <a:endPar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tángulo 3"/>
          <p:cNvSpPr/>
          <p:nvPr/>
        </p:nvSpPr>
        <p:spPr>
          <a:xfrm>
            <a:off x="11162361" y="6466098"/>
            <a:ext cx="263214" cy="276999"/>
          </a:xfrm>
          <a:prstGeom prst="rect">
            <a:avLst/>
          </a:prstGeom>
        </p:spPr>
        <p:txBody>
          <a:bodyPr wrap="none">
            <a:spAutoFit/>
          </a:bodyPr>
          <a:lstStyle/>
          <a:p>
            <a:pPr lvl="0" algn="r"/>
            <a:r>
              <a:rPr lang="es-MX" sz="1200" dirty="0">
                <a:solidFill>
                  <a:prstClr val="black">
                    <a:tint val="75000"/>
                  </a:prstClr>
                </a:solidFill>
              </a:rPr>
              <a:t>4</a:t>
            </a:r>
          </a:p>
        </p:txBody>
      </p:sp>
    </p:spTree>
    <p:extLst>
      <p:ext uri="{BB962C8B-B14F-4D97-AF65-F5344CB8AC3E}">
        <p14:creationId xmlns:p14="http://schemas.microsoft.com/office/powerpoint/2010/main" val="2883968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8095ADA-853A-470E-B7B6-CC9E9A141B2A}"/>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Rectángulo 29">
            <a:extLst>
              <a:ext uri="{FF2B5EF4-FFF2-40B4-BE49-F238E27FC236}">
                <a16:creationId xmlns:a16="http://schemas.microsoft.com/office/drawing/2014/main" id="{B1EAE954-14A6-42D5-A5E5-D2A2FC14E555}"/>
              </a:ext>
            </a:extLst>
          </p:cNvPr>
          <p:cNvSpPr/>
          <p:nvPr/>
        </p:nvSpPr>
        <p:spPr>
          <a:xfrm>
            <a:off x="8582963" y="4544914"/>
            <a:ext cx="3221687" cy="485711"/>
          </a:xfrm>
          <a:prstGeom prst="rect">
            <a:avLst/>
          </a:prstGeom>
          <a:solidFill>
            <a:srgbClr val="EE8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latin typeface="Helvetica Neue" panose="02000503000000020004"/>
              </a:rPr>
              <a:t>          Medidas adoptadas para 2ª ola</a:t>
            </a:r>
          </a:p>
        </p:txBody>
      </p:sp>
      <p:sp>
        <p:nvSpPr>
          <p:cNvPr id="22" name="Rectángulo 21">
            <a:extLst>
              <a:ext uri="{FF2B5EF4-FFF2-40B4-BE49-F238E27FC236}">
                <a16:creationId xmlns:a16="http://schemas.microsoft.com/office/drawing/2014/main" id="{45C05FB9-41FD-44B0-A79E-08513AAE6203}"/>
              </a:ext>
            </a:extLst>
          </p:cNvPr>
          <p:cNvSpPr/>
          <p:nvPr/>
        </p:nvSpPr>
        <p:spPr>
          <a:xfrm>
            <a:off x="8582963" y="1332451"/>
            <a:ext cx="3221687" cy="485711"/>
          </a:xfrm>
          <a:prstGeom prst="rect">
            <a:avLst/>
          </a:prstGeom>
          <a:solidFill>
            <a:srgbClr val="EE8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latin typeface="Helvetica Neue" panose="02000503000000020004"/>
              </a:rPr>
              <a:t>Información sobre 2ª ola</a:t>
            </a:r>
          </a:p>
        </p:txBody>
      </p:sp>
      <p:sp>
        <p:nvSpPr>
          <p:cNvPr id="12" name="CuadroTexto 11">
            <a:extLst>
              <a:ext uri="{FF2B5EF4-FFF2-40B4-BE49-F238E27FC236}">
                <a16:creationId xmlns:a16="http://schemas.microsoft.com/office/drawing/2014/main" id="{3FFAEA87-2B7D-E343-9876-672178CEC75C}"/>
              </a:ext>
            </a:extLst>
          </p:cNvPr>
          <p:cNvSpPr txBox="1"/>
          <p:nvPr/>
        </p:nvSpPr>
        <p:spPr>
          <a:xfrm>
            <a:off x="1458192" y="5305344"/>
            <a:ext cx="5996612" cy="830997"/>
          </a:xfrm>
          <a:prstGeom prst="rect">
            <a:avLst/>
          </a:prstGeom>
          <a:solidFill>
            <a:schemeClr val="bg1">
              <a:lumMod val="95000"/>
            </a:schemeClr>
          </a:solidFill>
        </p:spPr>
        <p:txBody>
          <a:bodyPr wrap="square" rtlCol="0">
            <a:spAutoFit/>
          </a:bodyPr>
          <a:lstStyle/>
          <a:p>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1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vigentes desde el 30 de octubre)</a:t>
            </a:r>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han extendido las vacaciones de otoño hasta el 15 de noviembre, fecha en la que preescolar, primaria y primero de secundaria regresarán a clases, mientras que se pide que en los otros 2 grados de secundaria, las preparatorias y las </a:t>
            </a:r>
            <a:r>
              <a:rPr lang="es-MX" sz="12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universidadees</a:t>
            </a: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se ofrezcan clases en línea. </a:t>
            </a:r>
          </a:p>
        </p:txBody>
      </p:sp>
      <p:sp>
        <p:nvSpPr>
          <p:cNvPr id="3" name="Pentágono 2">
            <a:hlinkClick r:id="rId2" action="ppaction://hlinksldjump"/>
            <a:extLst>
              <a:ext uri="{FF2B5EF4-FFF2-40B4-BE49-F238E27FC236}">
                <a16:creationId xmlns:a16="http://schemas.microsoft.com/office/drawing/2014/main" id="{C09BD870-2AF8-E34F-9D5F-AA6F6A35A587}"/>
              </a:ext>
            </a:extLst>
          </p:cNvPr>
          <p:cNvSpPr/>
          <p:nvPr/>
        </p:nvSpPr>
        <p:spPr>
          <a:xfrm rot="10800000">
            <a:off x="11135577" y="6365367"/>
            <a:ext cx="669073" cy="245327"/>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uadroTexto 13">
            <a:extLst>
              <a:ext uri="{FF2B5EF4-FFF2-40B4-BE49-F238E27FC236}">
                <a16:creationId xmlns:a16="http://schemas.microsoft.com/office/drawing/2014/main" id="{5867C268-55B1-40F1-9B3F-7A6DB37F04D0}"/>
              </a:ext>
            </a:extLst>
          </p:cNvPr>
          <p:cNvSpPr txBox="1"/>
          <p:nvPr/>
        </p:nvSpPr>
        <p:spPr>
          <a:xfrm>
            <a:off x="649882"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aphicFrame>
        <p:nvGraphicFramePr>
          <p:cNvPr id="17" name="Tabla 16">
            <a:extLst>
              <a:ext uri="{FF2B5EF4-FFF2-40B4-BE49-F238E27FC236}">
                <a16:creationId xmlns:a16="http://schemas.microsoft.com/office/drawing/2014/main" id="{B1266640-FA04-4E44-B678-8591493F5828}"/>
              </a:ext>
            </a:extLst>
          </p:cNvPr>
          <p:cNvGraphicFramePr>
            <a:graphicFrameLocks noGrp="1"/>
          </p:cNvGraphicFramePr>
          <p:nvPr/>
        </p:nvGraphicFramePr>
        <p:xfrm>
          <a:off x="12450178" y="1316811"/>
          <a:ext cx="4475747" cy="2242449"/>
        </p:xfrm>
        <a:graphic>
          <a:graphicData uri="http://schemas.openxmlformats.org/drawingml/2006/table">
            <a:tbl>
              <a:tblPr firstRow="1" bandRow="1">
                <a:tableStyleId>{5C22544A-7EE6-4342-B048-85BDC9FD1C3A}</a:tableStyleId>
              </a:tblPr>
              <a:tblGrid>
                <a:gridCol w="4475747">
                  <a:extLst>
                    <a:ext uri="{9D8B030D-6E8A-4147-A177-3AD203B41FA5}">
                      <a16:colId xmlns:a16="http://schemas.microsoft.com/office/drawing/2014/main" val="3135859286"/>
                    </a:ext>
                  </a:extLst>
                </a:gridCol>
              </a:tblGrid>
              <a:tr h="425655">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EE8033"/>
                    </a:solidFill>
                  </a:tcPr>
                </a:tc>
                <a:extLst>
                  <a:ext uri="{0D108BD9-81ED-4DB2-BD59-A6C34878D82A}">
                    <a16:rowId xmlns:a16="http://schemas.microsoft.com/office/drawing/2014/main" val="3357644412"/>
                  </a:ext>
                </a:extLst>
              </a:tr>
              <a:tr h="1816794">
                <a:tc>
                  <a:txBody>
                    <a:bodyPr/>
                    <a:lstStyle/>
                    <a:p>
                      <a:pPr marL="285750" indent="-285750" algn="l" defTabSz="914400" rtl="0" eaLnBrk="1" latinLnBrk="0" hangingPunct="1">
                        <a:buClr>
                          <a:srgbClr val="EE80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Segunda ola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más de 8 veces mayor a la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primera.</a:t>
                      </a:r>
                    </a:p>
                    <a:p>
                      <a:pPr marL="285750" indent="-285750" algn="l" defTabSz="914400" rtl="0" eaLnBrk="1" latinLnBrk="0" hangingPunct="1">
                        <a:buClr>
                          <a:srgbClr val="EE80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causada por brotes diferenciados en el país: en su mayoría de la zona Valona (Sur).</a:t>
                      </a:r>
                    </a:p>
                    <a:p>
                      <a:pPr marL="285750" indent="-285750" algn="l" defTabSz="914400" rtl="0" eaLnBrk="1" latinLnBrk="0" hangingPunct="1">
                        <a:buClr>
                          <a:srgbClr val="EE8033"/>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aumento agresivo de casos inició desde septiembre y estalló durante octubre.</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EE80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16 de octubre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aplicaron restricciones adicionales con el fin de mitigar el número de contagios y el 30 de octubre agregaron más restricciones.</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18" name="Tabla 17">
            <a:extLst>
              <a:ext uri="{FF2B5EF4-FFF2-40B4-BE49-F238E27FC236}">
                <a16:creationId xmlns:a16="http://schemas.microsoft.com/office/drawing/2014/main" id="{5EDF91AD-0F5A-4797-9D7F-D5D0EFE546BF}"/>
              </a:ext>
            </a:extLst>
          </p:cNvPr>
          <p:cNvGraphicFramePr>
            <a:graphicFrameLocks noGrp="1"/>
          </p:cNvGraphicFramePr>
          <p:nvPr/>
        </p:nvGraphicFramePr>
        <p:xfrm>
          <a:off x="12450177" y="3624137"/>
          <a:ext cx="4475748" cy="2707322"/>
        </p:xfrm>
        <a:graphic>
          <a:graphicData uri="http://schemas.openxmlformats.org/drawingml/2006/table">
            <a:tbl>
              <a:tblPr firstRow="1" bandRow="1">
                <a:tableStyleId>{5C22544A-7EE6-4342-B048-85BDC9FD1C3A}</a:tableStyleId>
              </a:tblPr>
              <a:tblGrid>
                <a:gridCol w="2237874">
                  <a:extLst>
                    <a:ext uri="{9D8B030D-6E8A-4147-A177-3AD203B41FA5}">
                      <a16:colId xmlns:a16="http://schemas.microsoft.com/office/drawing/2014/main" val="3135859286"/>
                    </a:ext>
                  </a:extLst>
                </a:gridCol>
                <a:gridCol w="2237874">
                  <a:extLst>
                    <a:ext uri="{9D8B030D-6E8A-4147-A177-3AD203B41FA5}">
                      <a16:colId xmlns:a16="http://schemas.microsoft.com/office/drawing/2014/main" val="811103145"/>
                    </a:ext>
                  </a:extLst>
                </a:gridCol>
              </a:tblGrid>
              <a:tr h="339953">
                <a:tc gridSpan="2">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nchor="ctr">
                    <a:solidFill>
                      <a:srgbClr val="EE8033"/>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764894">
                <a:tc>
                  <a:txBody>
                    <a:bodyPr/>
                    <a:lstStyle/>
                    <a:p>
                      <a:pPr marL="285750" indent="-285750" algn="l" defTabSz="914400" rtl="0" eaLnBrk="1" latinLnBrk="0" hangingPunct="1">
                        <a:buClr>
                          <a:srgbClr val="EC623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toda la industria no esencial</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EC623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pide trabajo remoto obligatorio, de ser éste posible</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r h="837581">
                <a:tc>
                  <a:txBody>
                    <a:bodyPr/>
                    <a:lstStyle/>
                    <a:p>
                      <a:pPr marL="285750" indent="-285750" algn="l" defTabSz="914400" rtl="0" eaLnBrk="1" latinLnBrk="0" hangingPunct="1">
                        <a:buClr>
                          <a:srgbClr val="EC623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Toque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queda de medianoche a 5 am</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
                          <a:srgbClr val="EC623B"/>
                        </a:buClr>
                        <a:buSzTx/>
                        <a:buFont typeface="Arial" panose="020B0604020202020204" pitchFamily="34" charset="0"/>
                        <a:buChar char="•"/>
                        <a:tabLst/>
                        <a:defRPr/>
                      </a:pPr>
                      <a:r>
                        <a:rPr kumimoji="0" lang="es-MX" sz="12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Se permite que solo 1 visitante pueda ingresar a un hogar ajeno</a:t>
                      </a: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2881370371"/>
                  </a:ext>
                </a:extLst>
              </a:tr>
              <a:tr h="764894">
                <a:tc gridSpan="2">
                  <a:txBody>
                    <a:bodyPr/>
                    <a:lstStyle/>
                    <a:p>
                      <a:pPr marL="0" marR="0" lvl="0" indent="0" algn="l" defTabSz="914400" rtl="0" eaLnBrk="1" fontAlgn="auto" latinLnBrk="0" hangingPunct="1">
                        <a:lnSpc>
                          <a:spcPct val="100000"/>
                        </a:lnSpc>
                        <a:spcBef>
                          <a:spcPts val="0"/>
                        </a:spcBef>
                        <a:spcAft>
                          <a:spcPts val="0"/>
                        </a:spcAft>
                        <a:buClr>
                          <a:srgbClr val="EC623B"/>
                        </a:buClr>
                        <a:buSzTx/>
                        <a:buFont typeface="Arial" panose="020B0604020202020204" pitchFamily="34" charset="0"/>
                        <a:buNone/>
                        <a:tabLst/>
                        <a:defRPr/>
                      </a:pPr>
                      <a:endParaRPr kumimoji="0" lang="es-MX" sz="12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tc hMerge="1">
                  <a:txBody>
                    <a:bodyPr/>
                    <a:lstStyle/>
                    <a:p>
                      <a:pPr marL="285750" indent="-285750" algn="l" defTabSz="914400" rtl="0" eaLnBrk="1" latinLnBrk="0" hangingPunct="1">
                        <a:buClr>
                          <a:srgbClr val="00B0F0"/>
                        </a:buClr>
                        <a:buFont typeface="Arial" panose="020B0604020202020204" pitchFamily="34" charset="0"/>
                        <a:buChar char="•"/>
                      </a:pPr>
                      <a:endParaRPr lang="es-MX" sz="1600" kern="1200">
                        <a:solidFill>
                          <a:schemeClr val="tx1">
                            <a:lumMod val="65000"/>
                            <a:lumOff val="35000"/>
                          </a:schemeClr>
                        </a:solidFill>
                        <a:latin typeface="+mn-lt"/>
                        <a:ea typeface="+mn-ea"/>
                        <a:cs typeface="+mn-cs"/>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2286594028"/>
                  </a:ext>
                </a:extLst>
              </a:tr>
            </a:tbl>
          </a:graphicData>
        </a:graphic>
      </p:graphicFrame>
      <p:sp>
        <p:nvSpPr>
          <p:cNvPr id="5" name="CuadroTexto 4">
            <a:extLst>
              <a:ext uri="{FF2B5EF4-FFF2-40B4-BE49-F238E27FC236}">
                <a16:creationId xmlns:a16="http://schemas.microsoft.com/office/drawing/2014/main" id="{6E3D8120-19CC-4A88-8EDF-5C1F67CB41F1}"/>
              </a:ext>
            </a:extLst>
          </p:cNvPr>
          <p:cNvSpPr txBox="1"/>
          <p:nvPr/>
        </p:nvSpPr>
        <p:spPr>
          <a:xfrm>
            <a:off x="8515350" y="1874968"/>
            <a:ext cx="3371850" cy="2677656"/>
          </a:xfrm>
          <a:prstGeom prst="rect">
            <a:avLst/>
          </a:prstGeom>
          <a:noFill/>
        </p:spPr>
        <p:txBody>
          <a:bodyPr wrap="square" rtlCol="0">
            <a:spAutoFit/>
          </a:bodyPr>
          <a:lstStyle/>
          <a:p>
            <a:pPr marL="285750" indent="-285750" algn="l" defTabSz="914400" rtl="0" eaLnBrk="1" latinLnBrk="0" hangingPunct="1">
              <a:buClr>
                <a:srgbClr val="EE80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Segunda ola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más de 8 veces mayor a la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primera.</a:t>
            </a:r>
          </a:p>
          <a:p>
            <a:pPr marL="285750" indent="-285750" algn="l" defTabSz="914400" rtl="0" eaLnBrk="1" latinLnBrk="0" hangingPunct="1">
              <a:buClr>
                <a:srgbClr val="EE80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causada por brotes diferenciados en el país: en su mayoría de la zona Valona (Sur).</a:t>
            </a:r>
          </a:p>
          <a:p>
            <a:pPr marL="285750" indent="-285750" algn="l" defTabSz="914400" rtl="0" eaLnBrk="1" latinLnBrk="0" hangingPunct="1">
              <a:buClr>
                <a:srgbClr val="EE8033"/>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aumento agresivo de casos inició desde septiembre y estalló durante octubre.</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EE80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16 de octubre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aplicaron restricciones adicionales con el fin de mitigar el número de contagios y el 30 de octubre agregaron más restricciones.</a:t>
            </a:r>
          </a:p>
          <a:p>
            <a:pPr marL="285750" indent="-285750" algn="l" defTabSz="914400" rtl="0" eaLnBrk="1" latinLnBrk="0" hangingPunct="1">
              <a:buClr>
                <a:srgbClr val="EE8033"/>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En los últimos días, comienza a verse una reducción de casos tras el cierre estricto.</a:t>
            </a:r>
            <a:endPar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endParaRPr lang="es-MX" sz="1200"/>
          </a:p>
        </p:txBody>
      </p:sp>
      <p:sp>
        <p:nvSpPr>
          <p:cNvPr id="19" name="CuadroTexto 18">
            <a:extLst>
              <a:ext uri="{FF2B5EF4-FFF2-40B4-BE49-F238E27FC236}">
                <a16:creationId xmlns:a16="http://schemas.microsoft.com/office/drawing/2014/main" id="{71A6E908-B889-4BF6-A28B-3FD691585452}"/>
              </a:ext>
            </a:extLst>
          </p:cNvPr>
          <p:cNvSpPr txBox="1"/>
          <p:nvPr/>
        </p:nvSpPr>
        <p:spPr>
          <a:xfrm>
            <a:off x="8515350" y="5049352"/>
            <a:ext cx="3371850" cy="1200329"/>
          </a:xfrm>
          <a:prstGeom prst="rect">
            <a:avLst/>
          </a:prstGeom>
          <a:noFill/>
        </p:spPr>
        <p:txBody>
          <a:bodyPr wrap="square" rtlCol="0">
            <a:spAutoFit/>
          </a:bodyPr>
          <a:lstStyle/>
          <a:p>
            <a:pPr marL="285750" indent="-285750" fontAlgn="ctr">
              <a:spcBef>
                <a:spcPts val="0"/>
              </a:spcBef>
              <a:spcAft>
                <a:spcPts val="0"/>
              </a:spcAft>
              <a:buClr>
                <a:srgbClr val="EE8033"/>
              </a:buClr>
              <a:buSzPts val="1200"/>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Cierre de toda la industria no esencial</a:t>
            </a:r>
          </a:p>
          <a:p>
            <a:pPr marL="285750" indent="-285750" fontAlgn="ctr">
              <a:spcBef>
                <a:spcPts val="0"/>
              </a:spcBef>
              <a:spcAft>
                <a:spcPts val="0"/>
              </a:spcAft>
              <a:buClr>
                <a:srgbClr val="EE8033"/>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Se pide trabajo remoto obligatorio, de ser éste posible</a:t>
            </a:r>
          </a:p>
          <a:p>
            <a:pPr marL="285750" indent="-285750" fontAlgn="ctr">
              <a:spcBef>
                <a:spcPts val="0"/>
              </a:spcBef>
              <a:spcAft>
                <a:spcPts val="0"/>
              </a:spcAft>
              <a:buClr>
                <a:srgbClr val="EE8033"/>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Toque de queda de medianoche a 5 am</a:t>
            </a:r>
          </a:p>
          <a:p>
            <a:pPr marL="285750" marR="0" indent="-285750" fontAlgn="auto">
              <a:spcBef>
                <a:spcPts val="0"/>
              </a:spcBef>
              <a:spcAft>
                <a:spcPts val="0"/>
              </a:spcAft>
              <a:buClr>
                <a:srgbClr val="EE8033"/>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Se permite que solo 1 visitante pueda ingresar a un hogar ajeno.</a:t>
            </a:r>
            <a:endParaRPr lang="es-MX" sz="1200"/>
          </a:p>
        </p:txBody>
      </p:sp>
      <p:sp>
        <p:nvSpPr>
          <p:cNvPr id="21" name="Rectángulo 20">
            <a:extLst>
              <a:ext uri="{FF2B5EF4-FFF2-40B4-BE49-F238E27FC236}">
                <a16:creationId xmlns:a16="http://schemas.microsoft.com/office/drawing/2014/main" id="{A54DD334-F268-49B8-9813-69B0891D8116}"/>
              </a:ext>
            </a:extLst>
          </p:cNvPr>
          <p:cNvSpPr/>
          <p:nvPr/>
        </p:nvSpPr>
        <p:spPr>
          <a:xfrm>
            <a:off x="8586154" y="1332451"/>
            <a:ext cx="485711" cy="485711"/>
          </a:xfrm>
          <a:prstGeom prst="rect">
            <a:avLst/>
          </a:prstGeom>
          <a:solidFill>
            <a:srgbClr val="EC73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28">
            <a:extLst>
              <a:ext uri="{FF2B5EF4-FFF2-40B4-BE49-F238E27FC236}">
                <a16:creationId xmlns:a16="http://schemas.microsoft.com/office/drawing/2014/main" id="{5AD493ED-59C4-4398-96EF-DE0CECB23344}"/>
              </a:ext>
            </a:extLst>
          </p:cNvPr>
          <p:cNvSpPr/>
          <p:nvPr/>
        </p:nvSpPr>
        <p:spPr>
          <a:xfrm>
            <a:off x="8582963" y="4544914"/>
            <a:ext cx="485711" cy="485711"/>
          </a:xfrm>
          <a:prstGeom prst="rect">
            <a:avLst/>
          </a:prstGeom>
          <a:solidFill>
            <a:srgbClr val="EC73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3" name="Imagen 32">
            <a:extLst>
              <a:ext uri="{FF2B5EF4-FFF2-40B4-BE49-F238E27FC236}">
                <a16:creationId xmlns:a16="http://schemas.microsoft.com/office/drawing/2014/main" id="{33330033-B8D1-4563-B02B-1C5DF6293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963" y="4544914"/>
            <a:ext cx="485711" cy="485711"/>
          </a:xfrm>
          <a:prstGeom prst="rect">
            <a:avLst/>
          </a:prstGeom>
        </p:spPr>
      </p:pic>
      <p:pic>
        <p:nvPicPr>
          <p:cNvPr id="35" name="Imagen 34">
            <a:extLst>
              <a:ext uri="{FF2B5EF4-FFF2-40B4-BE49-F238E27FC236}">
                <a16:creationId xmlns:a16="http://schemas.microsoft.com/office/drawing/2014/main" id="{940B60F8-5733-4A0B-AB32-011ED082B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94" y="5305343"/>
            <a:ext cx="830998" cy="830998"/>
          </a:xfrm>
          <a:prstGeom prst="rect">
            <a:avLst/>
          </a:prstGeom>
        </p:spPr>
      </p:pic>
      <p:grpSp>
        <p:nvGrpSpPr>
          <p:cNvPr id="16" name="Grupo 15">
            <a:extLst>
              <a:ext uri="{FF2B5EF4-FFF2-40B4-BE49-F238E27FC236}">
                <a16:creationId xmlns:a16="http://schemas.microsoft.com/office/drawing/2014/main" id="{A115C1D2-0A06-4188-B354-F4C7ED1E5A45}"/>
              </a:ext>
            </a:extLst>
          </p:cNvPr>
          <p:cNvGrpSpPr/>
          <p:nvPr/>
        </p:nvGrpSpPr>
        <p:grpSpPr>
          <a:xfrm>
            <a:off x="466046" y="1246537"/>
            <a:ext cx="367671" cy="536023"/>
            <a:chOff x="466046" y="1246537"/>
            <a:chExt cx="367671" cy="536023"/>
          </a:xfrm>
        </p:grpSpPr>
        <p:pic>
          <p:nvPicPr>
            <p:cNvPr id="6" name="Imagen 5">
              <a:extLst>
                <a:ext uri="{FF2B5EF4-FFF2-40B4-BE49-F238E27FC236}">
                  <a16:creationId xmlns:a16="http://schemas.microsoft.com/office/drawing/2014/main" id="{3485A4A1-54F5-4336-BAA1-A1599AF188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112" y="1246537"/>
              <a:ext cx="271540" cy="379358"/>
            </a:xfrm>
            <a:prstGeom prst="rect">
              <a:avLst/>
            </a:prstGeom>
          </p:spPr>
        </p:pic>
        <p:pic>
          <p:nvPicPr>
            <p:cNvPr id="7" name="Imagen 6">
              <a:extLst>
                <a:ext uri="{FF2B5EF4-FFF2-40B4-BE49-F238E27FC236}">
                  <a16:creationId xmlns:a16="http://schemas.microsoft.com/office/drawing/2014/main" id="{2CA94354-F36D-45C0-B30A-AA476287E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046" y="1552336"/>
              <a:ext cx="367671" cy="230224"/>
            </a:xfrm>
            <a:prstGeom prst="rect">
              <a:avLst/>
            </a:prstGeom>
          </p:spPr>
        </p:pic>
      </p:grpSp>
      <p:pic>
        <p:nvPicPr>
          <p:cNvPr id="32" name="Picture 4">
            <a:extLst>
              <a:ext uri="{FF2B5EF4-FFF2-40B4-BE49-F238E27FC236}">
                <a16:creationId xmlns:a16="http://schemas.microsoft.com/office/drawing/2014/main" id="{8482924C-7E2D-4721-BE96-8123C3214AD8}"/>
              </a:ext>
            </a:extLst>
          </p:cNvPr>
          <p:cNvPicPr>
            <a:picLocks/>
          </p:cNvPicPr>
          <p:nvPr/>
        </p:nvPicPr>
        <p:blipFill>
          <a:blip r:embed="rId7"/>
          <a:stretch>
            <a:fillRect/>
          </a:stretch>
        </p:blipFill>
        <p:spPr>
          <a:xfrm>
            <a:off x="0" y="806251"/>
            <a:ext cx="12192000" cy="59181"/>
          </a:xfrm>
          <a:prstGeom prst="rect">
            <a:avLst/>
          </a:prstGeom>
        </p:spPr>
      </p:pic>
      <p:grpSp>
        <p:nvGrpSpPr>
          <p:cNvPr id="34" name="Grupo 33">
            <a:extLst>
              <a:ext uri="{FF2B5EF4-FFF2-40B4-BE49-F238E27FC236}">
                <a16:creationId xmlns:a16="http://schemas.microsoft.com/office/drawing/2014/main" id="{2C8F7B8D-1BD3-4354-BDCC-48F1E01FD548}"/>
              </a:ext>
            </a:extLst>
          </p:cNvPr>
          <p:cNvGrpSpPr/>
          <p:nvPr/>
        </p:nvGrpSpPr>
        <p:grpSpPr>
          <a:xfrm>
            <a:off x="177452" y="170725"/>
            <a:ext cx="2860812" cy="477417"/>
            <a:chOff x="3515561" y="2087418"/>
            <a:chExt cx="4612439" cy="769731"/>
          </a:xfrm>
        </p:grpSpPr>
        <p:pic>
          <p:nvPicPr>
            <p:cNvPr id="36" name="Imagen 35">
              <a:extLst>
                <a:ext uri="{FF2B5EF4-FFF2-40B4-BE49-F238E27FC236}">
                  <a16:creationId xmlns:a16="http://schemas.microsoft.com/office/drawing/2014/main" id="{66DA96D0-A986-4018-8636-191B4F3267D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37" name="Imagen 36">
              <a:extLst>
                <a:ext uri="{FF2B5EF4-FFF2-40B4-BE49-F238E27FC236}">
                  <a16:creationId xmlns:a16="http://schemas.microsoft.com/office/drawing/2014/main" id="{349C8CAA-D998-49EC-BA04-28B31435C5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38" name="Conector recto 37">
              <a:extLst>
                <a:ext uri="{FF2B5EF4-FFF2-40B4-BE49-F238E27FC236}">
                  <a16:creationId xmlns:a16="http://schemas.microsoft.com/office/drawing/2014/main" id="{3208E40A-498E-4511-A7FA-B0513441E26E}"/>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631261" y="1316811"/>
            <a:ext cx="485711" cy="485711"/>
          </a:xfrm>
          <a:prstGeom prst="rect">
            <a:avLst/>
          </a:prstGeom>
        </p:spPr>
      </p:pic>
      <p:sp>
        <p:nvSpPr>
          <p:cNvPr id="28" name="Título 1">
            <a:extLst>
              <a:ext uri="{FF2B5EF4-FFF2-40B4-BE49-F238E27FC236}">
                <a16:creationId xmlns:a16="http://schemas.microsoft.com/office/drawing/2014/main" id="{BB3E2D06-54F9-BE4D-ACA3-5BBBA1F076B6}"/>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pic>
        <p:nvPicPr>
          <p:cNvPr id="9" name="Imagen 8">
            <a:extLst>
              <a:ext uri="{FF2B5EF4-FFF2-40B4-BE49-F238E27FC236}">
                <a16:creationId xmlns:a16="http://schemas.microsoft.com/office/drawing/2014/main" id="{A0A2AB8D-FF31-40A9-86D6-6A184DAEE4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277" y="1183472"/>
            <a:ext cx="7559055" cy="3959360"/>
          </a:xfrm>
          <a:prstGeom prst="rect">
            <a:avLst/>
          </a:prstGeom>
        </p:spPr>
      </p:pic>
    </p:spTree>
    <p:extLst>
      <p:ext uri="{BB962C8B-B14F-4D97-AF65-F5344CB8AC3E}">
        <p14:creationId xmlns:p14="http://schemas.microsoft.com/office/powerpoint/2010/main" val="23092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23D02702-F5C6-42F9-8819-737CD5BF592E}"/>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33">
            <a:extLst>
              <a:ext uri="{FF2B5EF4-FFF2-40B4-BE49-F238E27FC236}">
                <a16:creationId xmlns:a16="http://schemas.microsoft.com/office/drawing/2014/main" id="{EDD592BC-A148-431F-89C1-BBC73545DC0C}"/>
              </a:ext>
            </a:extLst>
          </p:cNvPr>
          <p:cNvSpPr/>
          <p:nvPr/>
        </p:nvSpPr>
        <p:spPr>
          <a:xfrm>
            <a:off x="8582963" y="4425377"/>
            <a:ext cx="3221687" cy="485711"/>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latin typeface="Helvetica Neue" panose="02000503000000020004"/>
              </a:rPr>
              <a:t>          Medidas adoptadas para 2ª ola</a:t>
            </a:r>
          </a:p>
        </p:txBody>
      </p:sp>
      <p:sp>
        <p:nvSpPr>
          <p:cNvPr id="36" name="Rectángulo 35">
            <a:extLst>
              <a:ext uri="{FF2B5EF4-FFF2-40B4-BE49-F238E27FC236}">
                <a16:creationId xmlns:a16="http://schemas.microsoft.com/office/drawing/2014/main" id="{4D3EC833-8122-4CD4-AB20-D70E181DFC9E}"/>
              </a:ext>
            </a:extLst>
          </p:cNvPr>
          <p:cNvSpPr/>
          <p:nvPr/>
        </p:nvSpPr>
        <p:spPr>
          <a:xfrm>
            <a:off x="8582963" y="1205451"/>
            <a:ext cx="3221687" cy="485711"/>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latin typeface="Helvetica Neue" panose="02000503000000020004"/>
              </a:rPr>
              <a:t>Información sobre 2ª ola</a:t>
            </a:r>
          </a:p>
        </p:txBody>
      </p:sp>
      <p:sp>
        <p:nvSpPr>
          <p:cNvPr id="38" name="CuadroTexto 37">
            <a:extLst>
              <a:ext uri="{FF2B5EF4-FFF2-40B4-BE49-F238E27FC236}">
                <a16:creationId xmlns:a16="http://schemas.microsoft.com/office/drawing/2014/main" id="{6D8A1E86-BB81-4F45-8677-ABA12AB9DF2B}"/>
              </a:ext>
            </a:extLst>
          </p:cNvPr>
          <p:cNvSpPr txBox="1"/>
          <p:nvPr/>
        </p:nvSpPr>
        <p:spPr>
          <a:xfrm>
            <a:off x="8515350" y="1760668"/>
            <a:ext cx="3371850" cy="2492990"/>
          </a:xfrm>
          <a:prstGeom prst="rect">
            <a:avLst/>
          </a:prstGeom>
          <a:noFill/>
        </p:spPr>
        <p:txBody>
          <a:bodyPr wrap="square" rtlCol="0">
            <a:spAutoFit/>
          </a:bodyPr>
          <a:lstStyle/>
          <a:p>
            <a:pPr marL="285750" indent="-285750" algn="l" defTabSz="914400" rtl="0" eaLnBrk="1" latinLnBrk="0" hangingPunct="1">
              <a:buClr>
                <a:srgbClr val="7C1C1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Segunda ola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más de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6 </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veces mayor a la </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primera.</a:t>
            </a:r>
          </a:p>
          <a:p>
            <a:pPr marL="285750" indent="-285750" algn="l" defTabSz="914400" rtl="0" eaLnBrk="1" latinLnBrk="0" hangingPunct="1">
              <a:buClr>
                <a:srgbClr val="7C1C16"/>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 inicio se observa en agosto, pero estalló hasta septiembre y octubre.</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7C1C1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le atribuye a las conglomeraciones en las zonas turísticas del país durante las vacaciones y a la reducción de medidas de sana distancia.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7C1C1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anunciaron nuevas restricciones el 14 de octubre, pero, al observarse un crecimiento exponencial de los casos, el 29 de octubre se impusieron nuevas medidas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40" name="CuadroTexto 39">
            <a:extLst>
              <a:ext uri="{FF2B5EF4-FFF2-40B4-BE49-F238E27FC236}">
                <a16:creationId xmlns:a16="http://schemas.microsoft.com/office/drawing/2014/main" id="{6B1ECE5F-FBB0-44F3-B26A-6419D1477A01}"/>
              </a:ext>
            </a:extLst>
          </p:cNvPr>
          <p:cNvSpPr txBox="1"/>
          <p:nvPr/>
        </p:nvSpPr>
        <p:spPr>
          <a:xfrm>
            <a:off x="8515350" y="4984079"/>
            <a:ext cx="3371850" cy="1015663"/>
          </a:xfrm>
          <a:prstGeom prst="rect">
            <a:avLst/>
          </a:prstGeom>
          <a:noFill/>
        </p:spPr>
        <p:txBody>
          <a:bodyPr wrap="square" rtlCol="0">
            <a:spAutoFit/>
          </a:bodyPr>
          <a:lstStyle/>
          <a:p>
            <a:pPr marL="285750" marR="0" indent="-285750" fontAlgn="auto">
              <a:spcBef>
                <a:spcPts val="0"/>
              </a:spcBef>
              <a:spcAft>
                <a:spcPts val="0"/>
              </a:spcAft>
              <a:buClr>
                <a:srgbClr val="7C1C16"/>
              </a:buClr>
              <a:buSzPts val="1200"/>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Cierre de la industria no esencial</a:t>
            </a:r>
          </a:p>
          <a:p>
            <a:pPr marL="285750" marR="0" indent="-285750" fontAlgn="auto">
              <a:spcBef>
                <a:spcPts val="0"/>
              </a:spcBef>
              <a:spcAft>
                <a:spcPts val="0"/>
              </a:spcAft>
              <a:buClr>
                <a:srgbClr val="7C1C16"/>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Uso obligatorio de </a:t>
            </a:r>
            <a:r>
              <a:rPr lang="es-MX" sz="1200" dirty="0" err="1">
                <a:solidFill>
                  <a:schemeClr val="tx1">
                    <a:lumMod val="65000"/>
                    <a:lumOff val="35000"/>
                  </a:schemeClr>
                </a:solidFill>
                <a:latin typeface="Helvetica Neue" panose="02000503000000020004" pitchFamily="2" charset="0"/>
              </a:rPr>
              <a:t>cubrebocas</a:t>
            </a:r>
            <a:r>
              <a:rPr lang="es-MX" sz="1200" dirty="0">
                <a:solidFill>
                  <a:schemeClr val="tx1">
                    <a:lumMod val="65000"/>
                    <a:lumOff val="35000"/>
                  </a:schemeClr>
                </a:solidFill>
                <a:latin typeface="Helvetica Neue" panose="02000503000000020004" pitchFamily="2" charset="0"/>
              </a:rPr>
              <a:t> </a:t>
            </a:r>
          </a:p>
          <a:p>
            <a:pPr marL="285750" marR="0" indent="-285750" fontAlgn="auto">
              <a:spcBef>
                <a:spcPts val="0"/>
              </a:spcBef>
              <a:spcAft>
                <a:spcPts val="0"/>
              </a:spcAft>
              <a:buClr>
                <a:srgbClr val="7C1C16"/>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Solamente se permiten las salidas esenciales</a:t>
            </a:r>
          </a:p>
          <a:p>
            <a:pPr marL="285750" marR="0" indent="-285750" fontAlgn="auto">
              <a:spcBef>
                <a:spcPts val="0"/>
              </a:spcBef>
              <a:spcAft>
                <a:spcPts val="0"/>
              </a:spcAft>
              <a:buClr>
                <a:srgbClr val="7C1C16"/>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Se restringe la movilidad de la población al distrito en el que habitan</a:t>
            </a:r>
          </a:p>
        </p:txBody>
      </p:sp>
      <p:sp>
        <p:nvSpPr>
          <p:cNvPr id="42" name="Rectángulo 41">
            <a:extLst>
              <a:ext uri="{FF2B5EF4-FFF2-40B4-BE49-F238E27FC236}">
                <a16:creationId xmlns:a16="http://schemas.microsoft.com/office/drawing/2014/main" id="{BF96AB03-0FAB-40CF-B628-291509F86A84}"/>
              </a:ext>
            </a:extLst>
          </p:cNvPr>
          <p:cNvSpPr/>
          <p:nvPr/>
        </p:nvSpPr>
        <p:spPr>
          <a:xfrm>
            <a:off x="8586154" y="1205451"/>
            <a:ext cx="485711" cy="485711"/>
          </a:xfrm>
          <a:prstGeom prst="rect">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Rectángulo 45">
            <a:extLst>
              <a:ext uri="{FF2B5EF4-FFF2-40B4-BE49-F238E27FC236}">
                <a16:creationId xmlns:a16="http://schemas.microsoft.com/office/drawing/2014/main" id="{7ED63E9D-56D7-4352-B6C1-D2E8B0982D0F}"/>
              </a:ext>
            </a:extLst>
          </p:cNvPr>
          <p:cNvSpPr/>
          <p:nvPr/>
        </p:nvSpPr>
        <p:spPr>
          <a:xfrm>
            <a:off x="8582963" y="4425377"/>
            <a:ext cx="485711" cy="485711"/>
          </a:xfrm>
          <a:prstGeom prst="rect">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8" name="Imagen 47">
            <a:extLst>
              <a:ext uri="{FF2B5EF4-FFF2-40B4-BE49-F238E27FC236}">
                <a16:creationId xmlns:a16="http://schemas.microsoft.com/office/drawing/2014/main" id="{EAB14F68-A850-4CB6-BBFF-0B885AEBD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963" y="4425377"/>
            <a:ext cx="485711" cy="485711"/>
          </a:xfrm>
          <a:prstGeom prst="rect">
            <a:avLst/>
          </a:prstGeom>
        </p:spPr>
      </p:pic>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280691" y="1415215"/>
          <a:ext cx="4421103" cy="2695760"/>
        </p:xfrm>
        <a:graphic>
          <a:graphicData uri="http://schemas.openxmlformats.org/drawingml/2006/table">
            <a:tbl>
              <a:tblPr firstRow="1" bandRow="1">
                <a:tableStyleId>{5C22544A-7EE6-4342-B048-85BDC9FD1C3A}</a:tableStyleId>
              </a:tblPr>
              <a:tblGrid>
                <a:gridCol w="4421103">
                  <a:extLst>
                    <a:ext uri="{9D8B030D-6E8A-4147-A177-3AD203B41FA5}">
                      <a16:colId xmlns:a16="http://schemas.microsoft.com/office/drawing/2014/main" val="3135859286"/>
                    </a:ext>
                  </a:extLst>
                </a:gridCol>
              </a:tblGrid>
              <a:tr h="434665">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800000"/>
                    </a:solidFill>
                  </a:tcPr>
                </a:tc>
                <a:extLst>
                  <a:ext uri="{0D108BD9-81ED-4DB2-BD59-A6C34878D82A}">
                    <a16:rowId xmlns:a16="http://schemas.microsoft.com/office/drawing/2014/main" val="3357644412"/>
                  </a:ext>
                </a:extLst>
              </a:tr>
              <a:tr h="2261095">
                <a:tc>
                  <a:txBody>
                    <a:bodyPr/>
                    <a:lstStyle/>
                    <a:p>
                      <a:pPr marL="285750" indent="-285750" algn="l" defTabSz="914400" rtl="0" eaLnBrk="1" latinLnBrk="0" hangingPunct="1">
                        <a:buClr>
                          <a:srgbClr val="7C1C1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Segunda ola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más de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6 </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veces mayor a la </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primera.</a:t>
                      </a:r>
                    </a:p>
                    <a:p>
                      <a:pPr marL="285750" indent="-285750" algn="l" defTabSz="914400" rtl="0" eaLnBrk="1" latinLnBrk="0" hangingPunct="1">
                        <a:buClr>
                          <a:srgbClr val="7C1C16"/>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 inicio se observa en agosto, pero estalló hasta septiembre y octubre.</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7C1C1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le atribuye a las conglomeraciones en las zonas turísticas del país durante las vacaciones y a la reducción de medidas de sana distancia.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7C1C1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anunciaron nuevas restricciones el 14 de octubre, pero, al observarse un crecimiento exponencial de los casos, el 29 de octubre se impusieron nuevas medidas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311784" y="4216482"/>
          <a:ext cx="4390010" cy="1953404"/>
        </p:xfrm>
        <a:graphic>
          <a:graphicData uri="http://schemas.openxmlformats.org/drawingml/2006/table">
            <a:tbl>
              <a:tblPr firstRow="1" bandRow="1">
                <a:tableStyleId>{5C22544A-7EE6-4342-B048-85BDC9FD1C3A}</a:tableStyleId>
              </a:tblPr>
              <a:tblGrid>
                <a:gridCol w="2195005">
                  <a:extLst>
                    <a:ext uri="{9D8B030D-6E8A-4147-A177-3AD203B41FA5}">
                      <a16:colId xmlns:a16="http://schemas.microsoft.com/office/drawing/2014/main" val="3135859286"/>
                    </a:ext>
                  </a:extLst>
                </a:gridCol>
                <a:gridCol w="2195005">
                  <a:extLst>
                    <a:ext uri="{9D8B030D-6E8A-4147-A177-3AD203B41FA5}">
                      <a16:colId xmlns:a16="http://schemas.microsoft.com/office/drawing/2014/main" val="811103145"/>
                    </a:ext>
                  </a:extLst>
                </a:gridCol>
              </a:tblGrid>
              <a:tr h="359190">
                <a:tc gridSpan="2">
                  <a:txBody>
                    <a:bodyPr/>
                    <a:lstStyle/>
                    <a:p>
                      <a:pPr algn="ctr"/>
                      <a:r>
                        <a:rPr lang="es-MX" sz="1200" dirty="0">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solidFill>
                      <a:srgbClr val="800000"/>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797107">
                <a:tc>
                  <a:txBody>
                    <a:bodyPr/>
                    <a:lstStyle/>
                    <a:p>
                      <a:pPr marL="285750" marR="0" lvl="0" indent="-285750" algn="l" defTabSz="914400" rtl="0" eaLnBrk="1" fontAlgn="auto" latinLnBrk="0" hangingPunct="1">
                        <a:lnSpc>
                          <a:spcPct val="100000"/>
                        </a:lnSpc>
                        <a:spcBef>
                          <a:spcPts val="0"/>
                        </a:spcBef>
                        <a:spcAft>
                          <a:spcPts val="0"/>
                        </a:spcAft>
                        <a:buClr>
                          <a:srgbClr val="7C1C16"/>
                        </a:buClr>
                        <a:buSzTx/>
                        <a:buFont typeface="Arial" panose="020B0604020202020204" pitchFamily="34" charset="0"/>
                        <a:buChar char="•"/>
                        <a:tabLst/>
                        <a:defRPr/>
                      </a:pPr>
                      <a:r>
                        <a:rPr kumimoji="0" lang="es-MX" sz="12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Cierre de la industria no esencial</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
                          <a:srgbClr val="7C1C16"/>
                        </a:buClr>
                        <a:buSzTx/>
                        <a:buFont typeface="Arial" panose="020B0604020202020204" pitchFamily="34" charset="0"/>
                        <a:buChar char="•"/>
                        <a:tabLst/>
                        <a:defRP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Uso</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obligatorio de </a:t>
                      </a:r>
                      <a:r>
                        <a:rPr lang="es-MX" sz="1200" kern="1200" baseline="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cubrebocas</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7C1C16"/>
                        </a:buClr>
                        <a:buFont typeface="Arial" panose="020B0604020202020204" pitchFamily="34" charset="0"/>
                        <a:buChar char="•"/>
                      </a:pP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r h="797107">
                <a:tc>
                  <a:txBody>
                    <a:bodyPr/>
                    <a:lstStyle/>
                    <a:p>
                      <a:pPr marL="285750" marR="0" lvl="0" indent="-285750" algn="l" defTabSz="914400" rtl="0" eaLnBrk="1" fontAlgn="auto" latinLnBrk="0" hangingPunct="1">
                        <a:lnSpc>
                          <a:spcPct val="100000"/>
                        </a:lnSpc>
                        <a:spcBef>
                          <a:spcPts val="0"/>
                        </a:spcBef>
                        <a:spcAft>
                          <a:spcPts val="0"/>
                        </a:spcAft>
                        <a:buClr>
                          <a:srgbClr val="7C1C16"/>
                        </a:buClr>
                        <a:buSzTx/>
                        <a:buFont typeface="Arial" panose="020B0604020202020204" pitchFamily="34" charset="0"/>
                        <a:buChar char="•"/>
                        <a:tabLst/>
                        <a:defRP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Solamente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se permiten las salidas esenciales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
                          <a:srgbClr val="7C1C16"/>
                        </a:buClr>
                        <a:buSzTx/>
                        <a:buFont typeface="Arial" panose="020B0604020202020204" pitchFamily="34" charset="0"/>
                        <a:buChar char="•"/>
                        <a:tabLst/>
                        <a:defRP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restringe la movilidad de la población al distrito en el que habitan</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2881370371"/>
                  </a:ext>
                </a:extLst>
              </a:tr>
            </a:tbl>
          </a:graphicData>
        </a:graphic>
      </p:graphicFrame>
      <p:sp>
        <p:nvSpPr>
          <p:cNvPr id="13" name="CuadroTexto 12">
            <a:extLst>
              <a:ext uri="{FF2B5EF4-FFF2-40B4-BE49-F238E27FC236}">
                <a16:creationId xmlns:a16="http://schemas.microsoft.com/office/drawing/2014/main" id="{8549F23B-142F-984F-82BC-9D5AF670C3BA}"/>
              </a:ext>
            </a:extLst>
          </p:cNvPr>
          <p:cNvSpPr txBox="1"/>
          <p:nvPr/>
        </p:nvSpPr>
        <p:spPr>
          <a:xfrm>
            <a:off x="1976360" y="5366443"/>
            <a:ext cx="5078083" cy="954107"/>
          </a:xfrm>
          <a:prstGeom prst="rect">
            <a:avLst/>
          </a:prstGeom>
          <a:solidFill>
            <a:schemeClr val="bg1">
              <a:lumMod val="95000"/>
            </a:schemeClr>
          </a:solidFill>
        </p:spPr>
        <p:txBody>
          <a:bodyPr wrap="square" rtlCol="0">
            <a:spAutoFit/>
          </a:bodyPr>
          <a:lstStyle/>
          <a:p>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1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vigentes desde el 29 de octubre)</a:t>
            </a:r>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el gobierno ha dejado que todas las instituciones educativas que imparten clases de preescolar hasta preparatoria sigan abiertas, pero le pide a sus universidades que ofrezcan clases vía remota.</a:t>
            </a:r>
          </a:p>
        </p:txBody>
      </p:sp>
      <p:sp>
        <p:nvSpPr>
          <p:cNvPr id="14" name="Pentágono 13">
            <a:hlinkClick r:id="rId3" action="ppaction://hlinksldjump"/>
            <a:extLst>
              <a:ext uri="{FF2B5EF4-FFF2-40B4-BE49-F238E27FC236}">
                <a16:creationId xmlns:a16="http://schemas.microsoft.com/office/drawing/2014/main" id="{EDE58BE8-D9DE-1945-93AA-EEC764223513}"/>
              </a:ext>
            </a:extLst>
          </p:cNvPr>
          <p:cNvSpPr/>
          <p:nvPr/>
        </p:nvSpPr>
        <p:spPr>
          <a:xfrm rot="10800000">
            <a:off x="11135577" y="6387840"/>
            <a:ext cx="669073" cy="245327"/>
          </a:xfrm>
          <a:prstGeom prst="homePlat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0" name="Imagen 49">
            <a:extLst>
              <a:ext uri="{FF2B5EF4-FFF2-40B4-BE49-F238E27FC236}">
                <a16:creationId xmlns:a16="http://schemas.microsoft.com/office/drawing/2014/main" id="{A76B985D-B337-42DB-B3FC-74DCA5B02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696" y="5366443"/>
            <a:ext cx="738664" cy="738664"/>
          </a:xfrm>
          <a:prstGeom prst="rect">
            <a:avLst/>
          </a:prstGeom>
        </p:spPr>
      </p:pic>
      <p:sp>
        <p:nvSpPr>
          <p:cNvPr id="52" name="CuadroTexto 51">
            <a:extLst>
              <a:ext uri="{FF2B5EF4-FFF2-40B4-BE49-F238E27FC236}">
                <a16:creationId xmlns:a16="http://schemas.microsoft.com/office/drawing/2014/main" id="{9EAA3B03-624B-4D7F-A0CF-370307BBA8FD}"/>
              </a:ext>
            </a:extLst>
          </p:cNvPr>
          <p:cNvSpPr txBox="1"/>
          <p:nvPr/>
        </p:nvSpPr>
        <p:spPr>
          <a:xfrm>
            <a:off x="677005"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59" name="Grupo 58">
            <a:extLst>
              <a:ext uri="{FF2B5EF4-FFF2-40B4-BE49-F238E27FC236}">
                <a16:creationId xmlns:a16="http://schemas.microsoft.com/office/drawing/2014/main" id="{72588A4F-E6A4-48CF-857C-610EAAF3673A}"/>
              </a:ext>
            </a:extLst>
          </p:cNvPr>
          <p:cNvGrpSpPr/>
          <p:nvPr/>
        </p:nvGrpSpPr>
        <p:grpSpPr>
          <a:xfrm>
            <a:off x="541235" y="1228870"/>
            <a:ext cx="367671" cy="531798"/>
            <a:chOff x="541235" y="1228870"/>
            <a:chExt cx="367671" cy="531798"/>
          </a:xfrm>
        </p:grpSpPr>
        <p:pic>
          <p:nvPicPr>
            <p:cNvPr id="54" name="Imagen 53">
              <a:extLst>
                <a:ext uri="{FF2B5EF4-FFF2-40B4-BE49-F238E27FC236}">
                  <a16:creationId xmlns:a16="http://schemas.microsoft.com/office/drawing/2014/main" id="{B9D26720-6FD8-4A9E-81C0-F273D8E8D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300" y="1228870"/>
              <a:ext cx="271540" cy="379358"/>
            </a:xfrm>
            <a:prstGeom prst="rect">
              <a:avLst/>
            </a:prstGeom>
          </p:spPr>
        </p:pic>
        <p:pic>
          <p:nvPicPr>
            <p:cNvPr id="56" name="Imagen 55">
              <a:extLst>
                <a:ext uri="{FF2B5EF4-FFF2-40B4-BE49-F238E27FC236}">
                  <a16:creationId xmlns:a16="http://schemas.microsoft.com/office/drawing/2014/main" id="{E72C7201-D881-4522-8DB5-023FFB7D13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235" y="1530444"/>
              <a:ext cx="367671" cy="230224"/>
            </a:xfrm>
            <a:prstGeom prst="rect">
              <a:avLst/>
            </a:prstGeom>
          </p:spPr>
        </p:pic>
      </p:grpSp>
      <p:pic>
        <p:nvPicPr>
          <p:cNvPr id="60" name="Picture 4">
            <a:extLst>
              <a:ext uri="{FF2B5EF4-FFF2-40B4-BE49-F238E27FC236}">
                <a16:creationId xmlns:a16="http://schemas.microsoft.com/office/drawing/2014/main" id="{ED348D7D-CD81-4181-AAE1-350CA373EA3D}"/>
              </a:ext>
            </a:extLst>
          </p:cNvPr>
          <p:cNvPicPr>
            <a:picLocks/>
          </p:cNvPicPr>
          <p:nvPr/>
        </p:nvPicPr>
        <p:blipFill>
          <a:blip r:embed="rId7"/>
          <a:stretch>
            <a:fillRect/>
          </a:stretch>
        </p:blipFill>
        <p:spPr>
          <a:xfrm>
            <a:off x="0" y="806251"/>
            <a:ext cx="12192000" cy="59181"/>
          </a:xfrm>
          <a:prstGeom prst="rect">
            <a:avLst/>
          </a:prstGeom>
        </p:spPr>
      </p:pic>
      <p:grpSp>
        <p:nvGrpSpPr>
          <p:cNvPr id="61" name="Grupo 60">
            <a:extLst>
              <a:ext uri="{FF2B5EF4-FFF2-40B4-BE49-F238E27FC236}">
                <a16:creationId xmlns:a16="http://schemas.microsoft.com/office/drawing/2014/main" id="{7E793EF6-C4E6-4D85-84D1-BD2F52351DA0}"/>
              </a:ext>
            </a:extLst>
          </p:cNvPr>
          <p:cNvGrpSpPr/>
          <p:nvPr/>
        </p:nvGrpSpPr>
        <p:grpSpPr>
          <a:xfrm>
            <a:off x="177452" y="170725"/>
            <a:ext cx="2860812" cy="477417"/>
            <a:chOff x="3515561" y="2087418"/>
            <a:chExt cx="4612439" cy="769731"/>
          </a:xfrm>
        </p:grpSpPr>
        <p:pic>
          <p:nvPicPr>
            <p:cNvPr id="62" name="Imagen 61">
              <a:extLst>
                <a:ext uri="{FF2B5EF4-FFF2-40B4-BE49-F238E27FC236}">
                  <a16:creationId xmlns:a16="http://schemas.microsoft.com/office/drawing/2014/main" id="{3E833338-987D-4CD2-9334-3A424B689BA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63" name="Imagen 62">
              <a:extLst>
                <a:ext uri="{FF2B5EF4-FFF2-40B4-BE49-F238E27FC236}">
                  <a16:creationId xmlns:a16="http://schemas.microsoft.com/office/drawing/2014/main" id="{1E2042AF-AE19-4021-B76A-C96251F999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64" name="Conector recto 63">
              <a:extLst>
                <a:ext uri="{FF2B5EF4-FFF2-40B4-BE49-F238E27FC236}">
                  <a16:creationId xmlns:a16="http://schemas.microsoft.com/office/drawing/2014/main" id="{242826D4-7F44-46C8-91DA-7653066A79E9}"/>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610325" y="1201966"/>
            <a:ext cx="485711" cy="485711"/>
          </a:xfrm>
          <a:prstGeom prst="rect">
            <a:avLst/>
          </a:prstGeom>
        </p:spPr>
      </p:pic>
      <p:sp>
        <p:nvSpPr>
          <p:cNvPr id="28" name="Título 1">
            <a:extLst>
              <a:ext uri="{FF2B5EF4-FFF2-40B4-BE49-F238E27FC236}">
                <a16:creationId xmlns:a16="http://schemas.microsoft.com/office/drawing/2014/main" id="{D22CD3B7-0AC1-7E4E-AB32-97F1855B0825}"/>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pic>
        <p:nvPicPr>
          <p:cNvPr id="6" name="Imagen 5">
            <a:extLst>
              <a:ext uri="{FF2B5EF4-FFF2-40B4-BE49-F238E27FC236}">
                <a16:creationId xmlns:a16="http://schemas.microsoft.com/office/drawing/2014/main" id="{E341A446-D0DA-47F2-B476-BF73E0A9AB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277" y="1081084"/>
            <a:ext cx="7559055" cy="3959360"/>
          </a:xfrm>
          <a:prstGeom prst="rect">
            <a:avLst/>
          </a:prstGeom>
        </p:spPr>
      </p:pic>
    </p:spTree>
    <p:extLst>
      <p:ext uri="{BB962C8B-B14F-4D97-AF65-F5344CB8AC3E}">
        <p14:creationId xmlns:p14="http://schemas.microsoft.com/office/powerpoint/2010/main" val="3581362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089E17D-F47D-4F3D-9907-1A5E403FEB27}"/>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A51819EF-FC11-4C00-A845-43E36969E7A8}"/>
              </a:ext>
            </a:extLst>
          </p:cNvPr>
          <p:cNvSpPr/>
          <p:nvPr/>
        </p:nvSpPr>
        <p:spPr>
          <a:xfrm>
            <a:off x="8582963" y="4159130"/>
            <a:ext cx="3221687" cy="485711"/>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latin typeface="Helvetica Neue" panose="02000503000000020004"/>
              </a:rPr>
              <a:t>          Medidas adoptadas para 2ª ola</a:t>
            </a:r>
          </a:p>
        </p:txBody>
      </p:sp>
      <p:sp>
        <p:nvSpPr>
          <p:cNvPr id="5" name="Rectángulo 4">
            <a:extLst>
              <a:ext uri="{FF2B5EF4-FFF2-40B4-BE49-F238E27FC236}">
                <a16:creationId xmlns:a16="http://schemas.microsoft.com/office/drawing/2014/main" id="{67F1A35C-A70B-4A58-9A05-1D510709ABE4}"/>
              </a:ext>
            </a:extLst>
          </p:cNvPr>
          <p:cNvSpPr/>
          <p:nvPr/>
        </p:nvSpPr>
        <p:spPr>
          <a:xfrm>
            <a:off x="8582963" y="1243551"/>
            <a:ext cx="3221687" cy="485711"/>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latin typeface="Helvetica Neue" panose="02000503000000020004"/>
              </a:rPr>
              <a:t>Información sobre 2ª ola</a:t>
            </a:r>
          </a:p>
        </p:txBody>
      </p:sp>
      <p:sp>
        <p:nvSpPr>
          <p:cNvPr id="7" name="CuadroTexto 6">
            <a:extLst>
              <a:ext uri="{FF2B5EF4-FFF2-40B4-BE49-F238E27FC236}">
                <a16:creationId xmlns:a16="http://schemas.microsoft.com/office/drawing/2014/main" id="{14853947-4089-4AF9-A87A-4CA9F8D0AD81}"/>
              </a:ext>
            </a:extLst>
          </p:cNvPr>
          <p:cNvSpPr txBox="1"/>
          <p:nvPr/>
        </p:nvSpPr>
        <p:spPr>
          <a:xfrm>
            <a:off x="8515350" y="1836868"/>
            <a:ext cx="3371850" cy="1938992"/>
          </a:xfrm>
          <a:prstGeom prst="rect">
            <a:avLst/>
          </a:prstGeom>
          <a:noFill/>
        </p:spPr>
        <p:txBody>
          <a:bodyPr wrap="square" rtlCol="0">
            <a:spAutoFit/>
          </a:bodyPr>
          <a:lstStyle/>
          <a:p>
            <a:pPr marL="285750" indent="-285750" algn="l" defTabSz="914400" rtl="0" eaLnBrk="1" latinLnBrk="0" hangingPunct="1">
              <a:buClr>
                <a:srgbClr val="B63149"/>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Segunda ola 5</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veces mayor a la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primera.</a:t>
            </a:r>
          </a:p>
          <a:p>
            <a:pPr marL="285750" indent="-285750" algn="l" defTabSz="914400" rtl="0" eaLnBrk="1" latinLnBrk="0" hangingPunct="1">
              <a:buClr>
                <a:srgbClr val="B63149"/>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 ola fue producto de la reducción precipitada de medidas de sana distancia.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B63149"/>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aumento de casos comenzó en septiembre, pero se disparó a niveles intensos en octubre.</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B63149"/>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impusieron las nuevas restricciones desde </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12 de octubre,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las cuales fueron sustituidas por restricciones más severas el 31 de octubre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8" name="CuadroTexto 7">
            <a:extLst>
              <a:ext uri="{FF2B5EF4-FFF2-40B4-BE49-F238E27FC236}">
                <a16:creationId xmlns:a16="http://schemas.microsoft.com/office/drawing/2014/main" id="{7882FF05-2568-4C17-AC81-42E3DB4C3D49}"/>
              </a:ext>
            </a:extLst>
          </p:cNvPr>
          <p:cNvSpPr txBox="1"/>
          <p:nvPr/>
        </p:nvSpPr>
        <p:spPr>
          <a:xfrm>
            <a:off x="8515350" y="4717832"/>
            <a:ext cx="3371850" cy="1569660"/>
          </a:xfrm>
          <a:prstGeom prst="rect">
            <a:avLst/>
          </a:prstGeom>
          <a:noFill/>
        </p:spPr>
        <p:txBody>
          <a:bodyPr wrap="square" rtlCol="0">
            <a:spAutoFit/>
          </a:bodyPr>
          <a:lstStyle/>
          <a:p>
            <a:pPr marL="285750" indent="-285750" fontAlgn="ctr">
              <a:spcBef>
                <a:spcPts val="0"/>
              </a:spcBef>
              <a:spcAft>
                <a:spcPts val="0"/>
              </a:spcAft>
              <a:buClr>
                <a:srgbClr val="B63149"/>
              </a:buClr>
              <a:buSzPts val="1200"/>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El cierre de la industria no esencial</a:t>
            </a:r>
          </a:p>
          <a:p>
            <a:pPr marL="285750" indent="-285750" fontAlgn="ctr">
              <a:spcBef>
                <a:spcPts val="0"/>
              </a:spcBef>
              <a:spcAft>
                <a:spcPts val="0"/>
              </a:spcAft>
              <a:buClr>
                <a:srgbClr val="B63149"/>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Se permite que se reúnan personas de 2 hogares diferentes si una de ellas vive sola en su vivienda</a:t>
            </a:r>
          </a:p>
          <a:p>
            <a:pPr marL="285750" indent="-285750" fontAlgn="ctr">
              <a:spcBef>
                <a:spcPts val="0"/>
              </a:spcBef>
              <a:spcAft>
                <a:spcPts val="0"/>
              </a:spcAft>
              <a:buClr>
                <a:srgbClr val="B63149"/>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Se exige trabajo vía remota siempre que sea posible</a:t>
            </a:r>
          </a:p>
          <a:p>
            <a:pPr marL="285750" marR="0" indent="-285750" fontAlgn="auto">
              <a:spcBef>
                <a:spcPts val="0"/>
              </a:spcBef>
              <a:spcAft>
                <a:spcPts val="0"/>
              </a:spcAft>
              <a:buClr>
                <a:srgbClr val="B63149"/>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Se permiten solamente las salidas esenciales</a:t>
            </a:r>
          </a:p>
        </p:txBody>
      </p:sp>
      <p:sp>
        <p:nvSpPr>
          <p:cNvPr id="20" name="Rectángulo 19">
            <a:extLst>
              <a:ext uri="{FF2B5EF4-FFF2-40B4-BE49-F238E27FC236}">
                <a16:creationId xmlns:a16="http://schemas.microsoft.com/office/drawing/2014/main" id="{CCB23DBC-FCA1-492E-AF63-090A6416E2FF}"/>
              </a:ext>
            </a:extLst>
          </p:cNvPr>
          <p:cNvSpPr/>
          <p:nvPr/>
        </p:nvSpPr>
        <p:spPr>
          <a:xfrm>
            <a:off x="8586154" y="1243551"/>
            <a:ext cx="485711" cy="485711"/>
          </a:xfrm>
          <a:prstGeom prst="rect">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56FBEB91-DC5D-47EC-9939-B82044440CAB}"/>
              </a:ext>
            </a:extLst>
          </p:cNvPr>
          <p:cNvSpPr/>
          <p:nvPr/>
        </p:nvSpPr>
        <p:spPr>
          <a:xfrm>
            <a:off x="8582963" y="4159130"/>
            <a:ext cx="485711" cy="485711"/>
          </a:xfrm>
          <a:prstGeom prst="rect">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Imagen 29">
            <a:extLst>
              <a:ext uri="{FF2B5EF4-FFF2-40B4-BE49-F238E27FC236}">
                <a16:creationId xmlns:a16="http://schemas.microsoft.com/office/drawing/2014/main" id="{797445F7-80D5-41FC-9738-01BC24483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963" y="4159130"/>
            <a:ext cx="485711" cy="485711"/>
          </a:xfrm>
          <a:prstGeom prst="rect">
            <a:avLst/>
          </a:prstGeom>
        </p:spPr>
      </p:pic>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363452" y="1360140"/>
          <a:ext cx="4186729" cy="2071344"/>
        </p:xfrm>
        <a:graphic>
          <a:graphicData uri="http://schemas.openxmlformats.org/drawingml/2006/table">
            <a:tbl>
              <a:tblPr firstRow="1" bandRow="1">
                <a:tableStyleId>{5C22544A-7EE6-4342-B048-85BDC9FD1C3A}</a:tableStyleId>
              </a:tblPr>
              <a:tblGrid>
                <a:gridCol w="4186729">
                  <a:extLst>
                    <a:ext uri="{9D8B030D-6E8A-4147-A177-3AD203B41FA5}">
                      <a16:colId xmlns:a16="http://schemas.microsoft.com/office/drawing/2014/main" val="3135859286"/>
                    </a:ext>
                  </a:extLst>
                </a:gridCol>
              </a:tblGrid>
              <a:tr h="333984">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B63149"/>
                    </a:solidFill>
                  </a:tcPr>
                </a:tc>
                <a:extLst>
                  <a:ext uri="{0D108BD9-81ED-4DB2-BD59-A6C34878D82A}">
                    <a16:rowId xmlns:a16="http://schemas.microsoft.com/office/drawing/2014/main" val="3357644412"/>
                  </a:ext>
                </a:extLst>
              </a:tr>
              <a:tr h="1289897">
                <a:tc>
                  <a:txBody>
                    <a:bodyPr/>
                    <a:lstStyle/>
                    <a:p>
                      <a:pPr marL="285750" indent="-285750" algn="l" defTabSz="914400" rtl="0" eaLnBrk="1" latinLnBrk="0" hangingPunct="1">
                        <a:buClr>
                          <a:srgbClr val="B63149"/>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Segunda ola 5</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veces mayor a la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primera.</a:t>
                      </a:r>
                    </a:p>
                    <a:p>
                      <a:pPr marL="285750" indent="-285750" algn="l" defTabSz="914400" rtl="0" eaLnBrk="1" latinLnBrk="0" hangingPunct="1">
                        <a:buClr>
                          <a:srgbClr val="B63149"/>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 ola fue producto de la reducción precipitada de medidas de sana distancia.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B63149"/>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aumento de casos comenzó en septiembre, pero se disparó a niveles intensos en octubre.</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B63149"/>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impusieron las nuevas restricciones desde </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12 de octubre,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las cuales fueron sustituidas por restricciones más severas el 31 de octubre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0" indent="0" algn="l" defTabSz="914400" rtl="0" eaLnBrk="1" latinLnBrk="0" hangingPunct="1">
                        <a:buClr>
                          <a:srgbClr val="00B0F0"/>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363451" y="3828514"/>
          <a:ext cx="4186730" cy="1833880"/>
        </p:xfrm>
        <a:graphic>
          <a:graphicData uri="http://schemas.openxmlformats.org/drawingml/2006/table">
            <a:tbl>
              <a:tblPr firstRow="1" bandRow="1">
                <a:tableStyleId>{5C22544A-7EE6-4342-B048-85BDC9FD1C3A}</a:tableStyleId>
              </a:tblPr>
              <a:tblGrid>
                <a:gridCol w="1941094">
                  <a:extLst>
                    <a:ext uri="{9D8B030D-6E8A-4147-A177-3AD203B41FA5}">
                      <a16:colId xmlns:a16="http://schemas.microsoft.com/office/drawing/2014/main" val="3135859286"/>
                    </a:ext>
                  </a:extLst>
                </a:gridCol>
                <a:gridCol w="2245636">
                  <a:extLst>
                    <a:ext uri="{9D8B030D-6E8A-4147-A177-3AD203B41FA5}">
                      <a16:colId xmlns:a16="http://schemas.microsoft.com/office/drawing/2014/main" val="811103145"/>
                    </a:ext>
                  </a:extLst>
                </a:gridCol>
              </a:tblGrid>
              <a:tr h="370840">
                <a:tc gridSpan="2">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nchor="ctr">
                    <a:solidFill>
                      <a:srgbClr val="B63149"/>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370840">
                <a:tc>
                  <a:txBody>
                    <a:bodyPr/>
                    <a:lstStyle/>
                    <a:p>
                      <a:pPr marL="285750" indent="-285750" algn="l" defTabSz="914400" rtl="0" eaLnBrk="1" latinLnBrk="0" hangingPunct="1">
                        <a:buClr>
                          <a:srgbClr val="B63149"/>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cierre de la industria no esencial</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B63149"/>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permite que se reúnan personas de 2 hogares diferentes si una de ellas vive sola en su vivienda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r h="370840">
                <a:tc>
                  <a:txBody>
                    <a:bodyPr/>
                    <a:lstStyle/>
                    <a:p>
                      <a:pPr marL="285750" indent="-285750" algn="l" defTabSz="914400" rtl="0" eaLnBrk="1" latinLnBrk="0" hangingPunct="1">
                        <a:buClr>
                          <a:srgbClr val="B63149"/>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exige trabajo vía remota siempre que sea posible</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
                          <a:srgbClr val="B63149"/>
                        </a:buClr>
                        <a:buSzTx/>
                        <a:buFont typeface="Arial" panose="020B0604020202020204" pitchFamily="34" charset="0"/>
                        <a:buChar char="•"/>
                        <a:tabLst/>
                        <a:defRPr/>
                      </a:pPr>
                      <a:r>
                        <a:rPr kumimoji="0" lang="es-MX" sz="12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Se permiten solamente las salidas esenciales</a:t>
                      </a: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2881370371"/>
                  </a:ext>
                </a:extLst>
              </a:tr>
            </a:tbl>
          </a:graphicData>
        </a:graphic>
      </p:graphicFrame>
      <p:sp>
        <p:nvSpPr>
          <p:cNvPr id="14" name="CuadroTexto 13">
            <a:extLst>
              <a:ext uri="{FF2B5EF4-FFF2-40B4-BE49-F238E27FC236}">
                <a16:creationId xmlns:a16="http://schemas.microsoft.com/office/drawing/2014/main" id="{2BCFF92A-10E8-634B-A32C-376975ADF1AE}"/>
              </a:ext>
            </a:extLst>
          </p:cNvPr>
          <p:cNvSpPr txBox="1"/>
          <p:nvPr/>
        </p:nvSpPr>
        <p:spPr>
          <a:xfrm>
            <a:off x="1037765" y="5444480"/>
            <a:ext cx="6968176" cy="738664"/>
          </a:xfrm>
          <a:prstGeom prst="rect">
            <a:avLst/>
          </a:prstGeom>
          <a:solidFill>
            <a:schemeClr val="bg1">
              <a:lumMod val="95000"/>
            </a:schemeClr>
          </a:solidFill>
        </p:spPr>
        <p:txBody>
          <a:bodyPr wrap="square" rtlCol="0">
            <a:spAutoFit/>
          </a:bodyPr>
          <a:lstStyle/>
          <a:p>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anunciadas el 31 de octubre)</a:t>
            </a:r>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gobierno mantendrá las clases presenciales para la educación básica y superior, pero permite que los colegios privados y universidades que lo decidan impartan clases en línea.</a:t>
            </a:r>
          </a:p>
        </p:txBody>
      </p:sp>
      <p:sp>
        <p:nvSpPr>
          <p:cNvPr id="15" name="Pentágono 14">
            <a:hlinkClick r:id="rId4" action="ppaction://hlinksldjump"/>
            <a:extLst>
              <a:ext uri="{FF2B5EF4-FFF2-40B4-BE49-F238E27FC236}">
                <a16:creationId xmlns:a16="http://schemas.microsoft.com/office/drawing/2014/main" id="{352FFC06-CCF0-614A-A1F0-A94A958574E1}"/>
              </a:ext>
            </a:extLst>
          </p:cNvPr>
          <p:cNvSpPr/>
          <p:nvPr/>
        </p:nvSpPr>
        <p:spPr>
          <a:xfrm rot="10800000">
            <a:off x="11135577" y="6270785"/>
            <a:ext cx="669073" cy="245327"/>
          </a:xfrm>
          <a:prstGeom prst="homePlate">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2" name="Imagen 31">
            <a:extLst>
              <a:ext uri="{FF2B5EF4-FFF2-40B4-BE49-F238E27FC236}">
                <a16:creationId xmlns:a16="http://schemas.microsoft.com/office/drawing/2014/main" id="{9D05AE6B-9A84-4E47-BFF0-01491F745D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101" y="5444480"/>
            <a:ext cx="738664" cy="738664"/>
          </a:xfrm>
          <a:prstGeom prst="rect">
            <a:avLst/>
          </a:prstGeom>
        </p:spPr>
      </p:pic>
      <p:sp>
        <p:nvSpPr>
          <p:cNvPr id="36" name="CuadroTexto 35">
            <a:extLst>
              <a:ext uri="{FF2B5EF4-FFF2-40B4-BE49-F238E27FC236}">
                <a16:creationId xmlns:a16="http://schemas.microsoft.com/office/drawing/2014/main" id="{925996AB-CFF7-40E3-A452-FE21F560E21E}"/>
              </a:ext>
            </a:extLst>
          </p:cNvPr>
          <p:cNvSpPr txBox="1"/>
          <p:nvPr/>
        </p:nvSpPr>
        <p:spPr>
          <a:xfrm>
            <a:off x="649882"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41" name="Grupo 40">
            <a:extLst>
              <a:ext uri="{FF2B5EF4-FFF2-40B4-BE49-F238E27FC236}">
                <a16:creationId xmlns:a16="http://schemas.microsoft.com/office/drawing/2014/main" id="{AEF5B7CF-02C3-41DA-A5F5-2260E0C495BF}"/>
              </a:ext>
            </a:extLst>
          </p:cNvPr>
          <p:cNvGrpSpPr/>
          <p:nvPr/>
        </p:nvGrpSpPr>
        <p:grpSpPr>
          <a:xfrm>
            <a:off x="649882" y="1414603"/>
            <a:ext cx="367671" cy="548319"/>
            <a:chOff x="649882" y="1414603"/>
            <a:chExt cx="367671" cy="548319"/>
          </a:xfrm>
        </p:grpSpPr>
        <p:pic>
          <p:nvPicPr>
            <p:cNvPr id="38" name="Imagen 37">
              <a:extLst>
                <a:ext uri="{FF2B5EF4-FFF2-40B4-BE49-F238E27FC236}">
                  <a16:creationId xmlns:a16="http://schemas.microsoft.com/office/drawing/2014/main" id="{60783AD3-B73A-4CEB-BA2E-149379F332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47" y="1414603"/>
              <a:ext cx="271540" cy="379358"/>
            </a:xfrm>
            <a:prstGeom prst="rect">
              <a:avLst/>
            </a:prstGeom>
          </p:spPr>
        </p:pic>
        <p:pic>
          <p:nvPicPr>
            <p:cNvPr id="40" name="Imagen 39">
              <a:extLst>
                <a:ext uri="{FF2B5EF4-FFF2-40B4-BE49-F238E27FC236}">
                  <a16:creationId xmlns:a16="http://schemas.microsoft.com/office/drawing/2014/main" id="{3CA57C56-16BE-4460-9DB0-A4723336D9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882" y="1729262"/>
              <a:ext cx="367671" cy="233660"/>
            </a:xfrm>
            <a:prstGeom prst="rect">
              <a:avLst/>
            </a:prstGeom>
          </p:spPr>
        </p:pic>
      </p:grpSp>
      <p:pic>
        <p:nvPicPr>
          <p:cNvPr id="42" name="Picture 4">
            <a:extLst>
              <a:ext uri="{FF2B5EF4-FFF2-40B4-BE49-F238E27FC236}">
                <a16:creationId xmlns:a16="http://schemas.microsoft.com/office/drawing/2014/main" id="{A329147F-9685-4D8B-850B-9811494C9F8E}"/>
              </a:ext>
            </a:extLst>
          </p:cNvPr>
          <p:cNvPicPr>
            <a:picLocks/>
          </p:cNvPicPr>
          <p:nvPr/>
        </p:nvPicPr>
        <p:blipFill>
          <a:blip r:embed="rId8"/>
          <a:stretch>
            <a:fillRect/>
          </a:stretch>
        </p:blipFill>
        <p:spPr>
          <a:xfrm>
            <a:off x="0" y="806251"/>
            <a:ext cx="12192000" cy="59181"/>
          </a:xfrm>
          <a:prstGeom prst="rect">
            <a:avLst/>
          </a:prstGeom>
        </p:spPr>
      </p:pic>
      <p:grpSp>
        <p:nvGrpSpPr>
          <p:cNvPr id="43" name="Grupo 42">
            <a:extLst>
              <a:ext uri="{FF2B5EF4-FFF2-40B4-BE49-F238E27FC236}">
                <a16:creationId xmlns:a16="http://schemas.microsoft.com/office/drawing/2014/main" id="{EEF60E47-761F-4CEA-99AC-615B32216E7B}"/>
              </a:ext>
            </a:extLst>
          </p:cNvPr>
          <p:cNvGrpSpPr/>
          <p:nvPr/>
        </p:nvGrpSpPr>
        <p:grpSpPr>
          <a:xfrm>
            <a:off x="177452" y="170725"/>
            <a:ext cx="2860812" cy="477417"/>
            <a:chOff x="3515561" y="2087418"/>
            <a:chExt cx="4612439" cy="769731"/>
          </a:xfrm>
        </p:grpSpPr>
        <p:pic>
          <p:nvPicPr>
            <p:cNvPr id="44" name="Imagen 43">
              <a:extLst>
                <a:ext uri="{FF2B5EF4-FFF2-40B4-BE49-F238E27FC236}">
                  <a16:creationId xmlns:a16="http://schemas.microsoft.com/office/drawing/2014/main" id="{A6385913-756F-424C-A3BC-DB72E46C159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5" name="Imagen 44">
              <a:extLst>
                <a:ext uri="{FF2B5EF4-FFF2-40B4-BE49-F238E27FC236}">
                  <a16:creationId xmlns:a16="http://schemas.microsoft.com/office/drawing/2014/main" id="{C1AE62C6-293A-4B69-9192-E99521031A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6" name="Conector recto 45">
              <a:extLst>
                <a:ext uri="{FF2B5EF4-FFF2-40B4-BE49-F238E27FC236}">
                  <a16:creationId xmlns:a16="http://schemas.microsoft.com/office/drawing/2014/main" id="{F3C0B0D3-3F0C-47A3-8356-5F27EE2D5985}"/>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589345" y="1243550"/>
            <a:ext cx="485711" cy="485711"/>
          </a:xfrm>
          <a:prstGeom prst="rect">
            <a:avLst/>
          </a:prstGeom>
        </p:spPr>
      </p:pic>
      <p:sp>
        <p:nvSpPr>
          <p:cNvPr id="29" name="Título 1">
            <a:extLst>
              <a:ext uri="{FF2B5EF4-FFF2-40B4-BE49-F238E27FC236}">
                <a16:creationId xmlns:a16="http://schemas.microsoft.com/office/drawing/2014/main" id="{D94AA106-CE87-7E4A-897F-D02B4CB95579}"/>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pic>
        <p:nvPicPr>
          <p:cNvPr id="2" name="Imagen 1">
            <a:extLst>
              <a:ext uri="{FF2B5EF4-FFF2-40B4-BE49-F238E27FC236}">
                <a16:creationId xmlns:a16="http://schemas.microsoft.com/office/drawing/2014/main" id="{093A0A6F-B6F8-4124-960A-44BE4C00B1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101" y="1214341"/>
            <a:ext cx="7559055" cy="3959360"/>
          </a:xfrm>
          <a:prstGeom prst="rect">
            <a:avLst/>
          </a:prstGeom>
        </p:spPr>
      </p:pic>
    </p:spTree>
    <p:extLst>
      <p:ext uri="{BB962C8B-B14F-4D97-AF65-F5344CB8AC3E}">
        <p14:creationId xmlns:p14="http://schemas.microsoft.com/office/powerpoint/2010/main" val="2769404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2C414E5-E833-4BEA-A9EF-6F97A9693834}"/>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a:extLst>
              <a:ext uri="{FF2B5EF4-FFF2-40B4-BE49-F238E27FC236}">
                <a16:creationId xmlns:a16="http://schemas.microsoft.com/office/drawing/2014/main" id="{1B5118CC-A316-4AC3-B8F6-B422B52DF8F3}"/>
              </a:ext>
            </a:extLst>
          </p:cNvPr>
          <p:cNvSpPr/>
          <p:nvPr/>
        </p:nvSpPr>
        <p:spPr>
          <a:xfrm>
            <a:off x="8582963" y="4082930"/>
            <a:ext cx="3221687" cy="485711"/>
          </a:xfrm>
          <a:prstGeom prst="rect">
            <a:avLst/>
          </a:prstGeom>
          <a:solidFill>
            <a:srgbClr val="D8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latin typeface="Helvetica Neue" panose="02000503000000020004"/>
              </a:rPr>
              <a:t>          Medidas adoptadas para 2ª ola</a:t>
            </a:r>
          </a:p>
        </p:txBody>
      </p:sp>
      <p:sp>
        <p:nvSpPr>
          <p:cNvPr id="6" name="Rectángulo 5">
            <a:extLst>
              <a:ext uri="{FF2B5EF4-FFF2-40B4-BE49-F238E27FC236}">
                <a16:creationId xmlns:a16="http://schemas.microsoft.com/office/drawing/2014/main" id="{425B8668-C64C-4FF0-ADC0-E953F1CEF02E}"/>
              </a:ext>
            </a:extLst>
          </p:cNvPr>
          <p:cNvSpPr/>
          <p:nvPr/>
        </p:nvSpPr>
        <p:spPr>
          <a:xfrm>
            <a:off x="8582963" y="1116551"/>
            <a:ext cx="3221687" cy="485711"/>
          </a:xfrm>
          <a:prstGeom prst="rect">
            <a:avLst/>
          </a:prstGeom>
          <a:solidFill>
            <a:srgbClr val="D8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latin typeface="Helvetica Neue" panose="02000503000000020004"/>
              </a:rPr>
              <a:t>Información sobre 2ª ola</a:t>
            </a:r>
          </a:p>
        </p:txBody>
      </p:sp>
      <p:sp>
        <p:nvSpPr>
          <p:cNvPr id="7" name="CuadroTexto 6">
            <a:extLst>
              <a:ext uri="{FF2B5EF4-FFF2-40B4-BE49-F238E27FC236}">
                <a16:creationId xmlns:a16="http://schemas.microsoft.com/office/drawing/2014/main" id="{FF1C36D8-3DC6-4BAA-A840-E2623277A4FD}"/>
              </a:ext>
            </a:extLst>
          </p:cNvPr>
          <p:cNvSpPr txBox="1"/>
          <p:nvPr/>
        </p:nvSpPr>
        <p:spPr>
          <a:xfrm>
            <a:off x="8515350" y="1693735"/>
            <a:ext cx="3371850" cy="2123658"/>
          </a:xfrm>
          <a:prstGeom prst="rect">
            <a:avLst/>
          </a:prstGeom>
          <a:noFill/>
        </p:spPr>
        <p:txBody>
          <a:bodyPr wrap="square" rtlCol="0">
            <a:spAutoFit/>
          </a:bodyPr>
          <a:lstStyle/>
          <a:p>
            <a:pPr marL="285750" indent="-285750" algn="l" defTabSz="914400" rtl="0" eaLnBrk="1" latinLnBrk="0" hangingPunct="1">
              <a:buClr>
                <a:srgbClr val="D85A5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país enfrenta una segunda ola 5 veces mayor a la magnitud de la primera.</a:t>
            </a:r>
          </a:p>
          <a:p>
            <a:pPr marL="285750" indent="-285750" algn="l" defTabSz="914400" rtl="0" eaLnBrk="1" latinLnBrk="0" hangingPunct="1">
              <a:buClr>
                <a:srgbClr val="D85A5B"/>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Inició a finales de agosto, cuando las autoridades sanitarias reportaron un aumento de brotes durante las vacaciones de verano, de los cuales 30% provenían de las zonas turísticas de Europa.</a:t>
            </a:r>
          </a:p>
          <a:p>
            <a:pPr marL="285750" indent="-285750" algn="l" defTabSz="914400" rtl="0" eaLnBrk="1" latinLnBrk="0" hangingPunct="1">
              <a:buClr>
                <a:srgbClr val="D85A5B"/>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17 de octubre el gobierno reconoció la severidad de la situación, el 25 de octubre declaró las nuevas restricciones ante ésta y el 1 de noviembre las renovó.</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CuadroTexto 7">
            <a:extLst>
              <a:ext uri="{FF2B5EF4-FFF2-40B4-BE49-F238E27FC236}">
                <a16:creationId xmlns:a16="http://schemas.microsoft.com/office/drawing/2014/main" id="{968B8A06-B004-4738-885D-37AE554837DD}"/>
              </a:ext>
            </a:extLst>
          </p:cNvPr>
          <p:cNvSpPr txBox="1"/>
          <p:nvPr/>
        </p:nvSpPr>
        <p:spPr>
          <a:xfrm>
            <a:off x="8515350" y="4646248"/>
            <a:ext cx="3371850" cy="1569660"/>
          </a:xfrm>
          <a:prstGeom prst="rect">
            <a:avLst/>
          </a:prstGeom>
          <a:noFill/>
        </p:spPr>
        <p:txBody>
          <a:bodyPr wrap="square" lIns="91440" tIns="45720" rIns="91440" bIns="45720" rtlCol="0" anchor="t">
            <a:spAutoFit/>
          </a:bodyPr>
          <a:lstStyle/>
          <a:p>
            <a:pPr marL="285750" indent="-285750" fontAlgn="ctr">
              <a:spcBef>
                <a:spcPts val="0"/>
              </a:spcBef>
              <a:spcAft>
                <a:spcPts val="0"/>
              </a:spcAft>
              <a:buClr>
                <a:srgbClr val="B63149"/>
              </a:buClr>
              <a:buSzPts val="1200"/>
              <a:buFont typeface="Arial" panose="020B0604020202020204" pitchFamily="34" charset="0"/>
              <a:buChar char="•"/>
            </a:pPr>
            <a:r>
              <a:rPr lang="es-MX" sz="1200" dirty="0">
                <a:solidFill>
                  <a:schemeClr val="tx1">
                    <a:lumMod val="65000"/>
                    <a:lumOff val="35000"/>
                  </a:schemeClr>
                </a:solidFill>
                <a:latin typeface="Helvetica Neue"/>
              </a:rPr>
              <a:t>Cierre de todos los negocios a partir de las 9 pm</a:t>
            </a:r>
            <a:endParaRPr lang="es-MX" sz="1200" dirty="0">
              <a:solidFill>
                <a:schemeClr val="tx1">
                  <a:lumMod val="65000"/>
                  <a:lumOff val="35000"/>
                </a:schemeClr>
              </a:solidFill>
              <a:latin typeface="Helvetica Neue" panose="02000503000000020004" pitchFamily="2" charset="0"/>
            </a:endParaRPr>
          </a:p>
          <a:p>
            <a:pPr marL="285750" indent="-285750" fontAlgn="ctr">
              <a:spcBef>
                <a:spcPts val="0"/>
              </a:spcBef>
              <a:spcAft>
                <a:spcPts val="0"/>
              </a:spcAft>
              <a:buClr>
                <a:srgbClr val="B63149"/>
              </a:buClr>
              <a:buFont typeface="Arial" panose="020B0604020202020204" pitchFamily="34" charset="0"/>
              <a:buChar char="•"/>
            </a:pPr>
            <a:r>
              <a:rPr lang="es-MX" sz="1200" dirty="0">
                <a:solidFill>
                  <a:schemeClr val="tx1">
                    <a:lumMod val="65000"/>
                    <a:lumOff val="35000"/>
                  </a:schemeClr>
                </a:solidFill>
                <a:latin typeface="Helvetica Neue"/>
              </a:rPr>
              <a:t>Cierre de centros comerciales en los fines de semana</a:t>
            </a:r>
          </a:p>
          <a:p>
            <a:pPr marL="285750" indent="-285750" fontAlgn="ctr">
              <a:spcBef>
                <a:spcPts val="0"/>
              </a:spcBef>
              <a:spcAft>
                <a:spcPts val="0"/>
              </a:spcAft>
              <a:buClr>
                <a:srgbClr val="B63149"/>
              </a:buClr>
              <a:buFont typeface="Arial" panose="020B0604020202020204" pitchFamily="34" charset="0"/>
              <a:buChar char="•"/>
            </a:pPr>
            <a:r>
              <a:rPr lang="es-MX" sz="1200" dirty="0">
                <a:solidFill>
                  <a:schemeClr val="tx1">
                    <a:lumMod val="65000"/>
                    <a:lumOff val="35000"/>
                  </a:schemeClr>
                </a:solidFill>
                <a:latin typeface="Helvetica Neue"/>
              </a:rPr>
              <a:t>Cierre de teatros, cines y gimnasios</a:t>
            </a:r>
          </a:p>
          <a:p>
            <a:pPr marL="285750" indent="-285750" fontAlgn="ctr">
              <a:buClr>
                <a:srgbClr val="B63149"/>
              </a:buClr>
              <a:buFont typeface="Arial" panose="020B0604020202020204" pitchFamily="34" charset="0"/>
              <a:buChar char="•"/>
            </a:pPr>
            <a:r>
              <a:rPr lang="es-MX" sz="1200" dirty="0">
                <a:solidFill>
                  <a:schemeClr val="tx1">
                    <a:lumMod val="65000"/>
                    <a:lumOff val="35000"/>
                  </a:schemeClr>
                </a:solidFill>
                <a:latin typeface="Helvetica Neue"/>
              </a:rPr>
              <a:t>Restricciones a la movilidad entre distritos, excepto por viajes esenciales </a:t>
            </a:r>
          </a:p>
          <a:p>
            <a:pPr marL="285750" indent="-285750" fontAlgn="ctr">
              <a:spcBef>
                <a:spcPts val="0"/>
              </a:spcBef>
              <a:spcAft>
                <a:spcPts val="0"/>
              </a:spcAft>
              <a:buClr>
                <a:srgbClr val="B63149"/>
              </a:buClr>
              <a:buFont typeface="Arial" panose="020B0604020202020204" pitchFamily="34" charset="0"/>
              <a:buChar char="•"/>
            </a:pPr>
            <a:r>
              <a:rPr lang="es-MX" sz="1200" dirty="0">
                <a:solidFill>
                  <a:schemeClr val="tx1">
                    <a:lumMod val="65000"/>
                    <a:lumOff val="35000"/>
                  </a:schemeClr>
                </a:solidFill>
                <a:latin typeface="Helvetica Neue"/>
              </a:rPr>
              <a:t>Cierre de preparatorias y universidades </a:t>
            </a:r>
            <a:endParaRPr lang="es-MX" sz="1200" dirty="0">
              <a:solidFill>
                <a:schemeClr val="tx1">
                  <a:lumMod val="65000"/>
                  <a:lumOff val="35000"/>
                </a:schemeClr>
              </a:solidFill>
              <a:latin typeface="Helvetica Neue" panose="02000503000000020004" pitchFamily="2" charset="0"/>
            </a:endParaRPr>
          </a:p>
        </p:txBody>
      </p:sp>
      <p:sp>
        <p:nvSpPr>
          <p:cNvPr id="13" name="Rectángulo 12">
            <a:extLst>
              <a:ext uri="{FF2B5EF4-FFF2-40B4-BE49-F238E27FC236}">
                <a16:creationId xmlns:a16="http://schemas.microsoft.com/office/drawing/2014/main" id="{35B35098-82A2-4F0A-B74E-38785CA97230}"/>
              </a:ext>
            </a:extLst>
          </p:cNvPr>
          <p:cNvSpPr/>
          <p:nvPr/>
        </p:nvSpPr>
        <p:spPr>
          <a:xfrm>
            <a:off x="8586154" y="1116551"/>
            <a:ext cx="485711" cy="485711"/>
          </a:xfrm>
          <a:prstGeom prst="rect">
            <a:avLst/>
          </a:prstGeom>
          <a:solidFill>
            <a:srgbClr val="CE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26">
            <a:extLst>
              <a:ext uri="{FF2B5EF4-FFF2-40B4-BE49-F238E27FC236}">
                <a16:creationId xmlns:a16="http://schemas.microsoft.com/office/drawing/2014/main" id="{92FC7D00-0AC6-481C-8F86-14D513B85E40}"/>
              </a:ext>
            </a:extLst>
          </p:cNvPr>
          <p:cNvSpPr/>
          <p:nvPr/>
        </p:nvSpPr>
        <p:spPr>
          <a:xfrm>
            <a:off x="8582963" y="4082930"/>
            <a:ext cx="485711" cy="485711"/>
          </a:xfrm>
          <a:prstGeom prst="rect">
            <a:avLst/>
          </a:prstGeom>
          <a:solidFill>
            <a:srgbClr val="CE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1" name="Imagen 30">
            <a:extLst>
              <a:ext uri="{FF2B5EF4-FFF2-40B4-BE49-F238E27FC236}">
                <a16:creationId xmlns:a16="http://schemas.microsoft.com/office/drawing/2014/main" id="{E6629EFC-2988-4E45-BE6A-A85EF2AD6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963" y="4082930"/>
            <a:ext cx="485711" cy="485711"/>
          </a:xfrm>
          <a:prstGeom prst="rect">
            <a:avLst/>
          </a:prstGeom>
        </p:spPr>
      </p:pic>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506325" y="1305060"/>
          <a:ext cx="4539916" cy="2561071"/>
        </p:xfrm>
        <a:graphic>
          <a:graphicData uri="http://schemas.openxmlformats.org/drawingml/2006/table">
            <a:tbl>
              <a:tblPr firstRow="1" bandRow="1">
                <a:tableStyleId>{5C22544A-7EE6-4342-B048-85BDC9FD1C3A}</a:tableStyleId>
              </a:tblPr>
              <a:tblGrid>
                <a:gridCol w="4539916">
                  <a:extLst>
                    <a:ext uri="{9D8B030D-6E8A-4147-A177-3AD203B41FA5}">
                      <a16:colId xmlns:a16="http://schemas.microsoft.com/office/drawing/2014/main" val="3135859286"/>
                    </a:ext>
                  </a:extLst>
                </a:gridCol>
              </a:tblGrid>
              <a:tr h="412948">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D85A5B"/>
                    </a:solidFill>
                  </a:tcPr>
                </a:tc>
                <a:extLst>
                  <a:ext uri="{0D108BD9-81ED-4DB2-BD59-A6C34878D82A}">
                    <a16:rowId xmlns:a16="http://schemas.microsoft.com/office/drawing/2014/main" val="3357644412"/>
                  </a:ext>
                </a:extLst>
              </a:tr>
              <a:tr h="2148123">
                <a:tc>
                  <a:txBody>
                    <a:bodyPr/>
                    <a:lstStyle/>
                    <a:p>
                      <a:pPr marL="285750" indent="-285750" algn="l" defTabSz="914400" rtl="0" eaLnBrk="1" latinLnBrk="0" hangingPunct="1">
                        <a:buClr>
                          <a:srgbClr val="D85A5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país enfrenta una segunda ola 5 veces mayor a la magnitud de la primera.</a:t>
                      </a:r>
                    </a:p>
                    <a:p>
                      <a:pPr marL="285750" indent="-285750" algn="l" defTabSz="914400" rtl="0" eaLnBrk="1" latinLnBrk="0" hangingPunct="1">
                        <a:buClr>
                          <a:srgbClr val="D85A5B"/>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Inició a finales de agosto, cuando las autoridades sanitarias reportaron un aumento de brotes durante las vacaciones de verano, de los cuáles 30% provenían de las zonas turísticas de Europa.</a:t>
                      </a:r>
                    </a:p>
                    <a:p>
                      <a:pPr marL="285750" indent="-285750" algn="l" defTabSz="914400" rtl="0" eaLnBrk="1" latinLnBrk="0" hangingPunct="1">
                        <a:buClr>
                          <a:srgbClr val="D85A5B"/>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17 de octubre el gobierno reconoció la severidad de la situación, el 25 de octubre declaró las nuevas restricciones ante ésta y el 1 de noviembre las renovó.</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9" name="Tabla 28">
            <a:extLst>
              <a:ext uri="{FF2B5EF4-FFF2-40B4-BE49-F238E27FC236}">
                <a16:creationId xmlns:a16="http://schemas.microsoft.com/office/drawing/2014/main" id="{403C8586-5B3F-3B43-8830-1AF88E4123D9}"/>
              </a:ext>
            </a:extLst>
          </p:cNvPr>
          <p:cNvGraphicFramePr>
            <a:graphicFrameLocks noGrp="1"/>
          </p:cNvGraphicFramePr>
          <p:nvPr/>
        </p:nvGraphicFramePr>
        <p:xfrm>
          <a:off x="12506325" y="4024301"/>
          <a:ext cx="4515818" cy="2253460"/>
        </p:xfrm>
        <a:graphic>
          <a:graphicData uri="http://schemas.openxmlformats.org/drawingml/2006/table">
            <a:tbl>
              <a:tblPr firstRow="1" bandRow="1">
                <a:tableStyleId>{5C22544A-7EE6-4342-B048-85BDC9FD1C3A}</a:tableStyleId>
              </a:tblPr>
              <a:tblGrid>
                <a:gridCol w="2550695">
                  <a:extLst>
                    <a:ext uri="{9D8B030D-6E8A-4147-A177-3AD203B41FA5}">
                      <a16:colId xmlns:a16="http://schemas.microsoft.com/office/drawing/2014/main" val="3135859286"/>
                    </a:ext>
                  </a:extLst>
                </a:gridCol>
                <a:gridCol w="1965123">
                  <a:extLst>
                    <a:ext uri="{9D8B030D-6E8A-4147-A177-3AD203B41FA5}">
                      <a16:colId xmlns:a16="http://schemas.microsoft.com/office/drawing/2014/main" val="811103145"/>
                    </a:ext>
                  </a:extLst>
                </a:gridCol>
              </a:tblGrid>
              <a:tr h="379219">
                <a:tc gridSpan="2">
                  <a:txBody>
                    <a:bodyPr/>
                    <a:lstStyle/>
                    <a:p>
                      <a:pPr algn="ctr"/>
                      <a:r>
                        <a:rPr lang="es-MX" sz="1200" dirty="0">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nchor="ctr">
                    <a:solidFill>
                      <a:srgbClr val="D85A5B"/>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793040">
                <a:tc>
                  <a:txBody>
                    <a:bodyPr/>
                    <a:lstStyle/>
                    <a:p>
                      <a:pPr marL="285750" indent="-285750" algn="l" defTabSz="914400" rtl="0" eaLnBrk="1" latinLnBrk="0" hangingPunct="1">
                        <a:buClr>
                          <a:srgbClr val="D85A5B"/>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de todos</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los</a:t>
                      </a: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negocios a</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partir de las 9 pm</a:t>
                      </a:r>
                    </a:p>
                    <a:p>
                      <a:pPr marL="285750" indent="-285750" algn="l" defTabSz="914400" rtl="0" eaLnBrk="1" latinLnBrk="0" hangingPunct="1">
                        <a:buClr>
                          <a:srgbClr val="D85A5B"/>
                        </a:buClr>
                        <a:buFont typeface="Arial" panose="020B0604020202020204" pitchFamily="34" charset="0"/>
                        <a:buChar char="•"/>
                      </a:pPr>
                      <a:endPar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D85A5B"/>
                        </a:buClr>
                        <a:buFont typeface="Arial" panose="020B0604020202020204" pitchFamily="34" charset="0"/>
                        <a:buChar char="•"/>
                      </a:pP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de centros comerciales en los fines de semana</a:t>
                      </a: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D85A5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teatros, cines y gimnasios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r h="868401">
                <a:tc>
                  <a:txBody>
                    <a:bodyPr/>
                    <a:lstStyle/>
                    <a:p>
                      <a:pPr marL="285750" indent="-285750" algn="l" defTabSz="914400" rtl="0" eaLnBrk="1" latinLnBrk="0" hangingPunct="1">
                        <a:buClr>
                          <a:srgbClr val="D85A5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Restricciones a la movilidad entre distritos, excepto por</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viajes esenciales </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
                          <a:srgbClr val="D85A5B"/>
                        </a:buClr>
                        <a:buSzTx/>
                        <a:buFont typeface="Arial" panose="020B0604020202020204" pitchFamily="34" charset="0"/>
                        <a:buChar char="•"/>
                        <a:tabLst/>
                        <a:defRPr/>
                      </a:pPr>
                      <a:r>
                        <a:rPr kumimoji="0" lang="es-MX" sz="12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Cierre de preparatorias y universidades </a:t>
                      </a: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2881370371"/>
                  </a:ext>
                </a:extLst>
              </a:tr>
            </a:tbl>
          </a:graphicData>
        </a:graphic>
      </p:graphicFrame>
      <p:sp>
        <p:nvSpPr>
          <p:cNvPr id="14" name="CuadroTexto 13">
            <a:extLst>
              <a:ext uri="{FF2B5EF4-FFF2-40B4-BE49-F238E27FC236}">
                <a16:creationId xmlns:a16="http://schemas.microsoft.com/office/drawing/2014/main" id="{4A9091AC-BDE5-3447-A916-E7B9F94CA9E0}"/>
              </a:ext>
            </a:extLst>
          </p:cNvPr>
          <p:cNvSpPr txBox="1"/>
          <p:nvPr/>
        </p:nvSpPr>
        <p:spPr>
          <a:xfrm>
            <a:off x="1523523" y="5186883"/>
            <a:ext cx="6095456" cy="954107"/>
          </a:xfrm>
          <a:prstGeom prst="rect">
            <a:avLst/>
          </a:prstGeom>
          <a:solidFill>
            <a:schemeClr val="bg1">
              <a:lumMod val="95000"/>
            </a:schemeClr>
          </a:solidFill>
        </p:spPr>
        <p:txBody>
          <a:bodyPr wrap="square" rtlCol="0">
            <a:spAutoFit/>
          </a:bodyPr>
          <a:lstStyle/>
          <a:p>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1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anunciadas el 2 de noviembre)</a:t>
            </a:r>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 educación infantil, primaria y el primer año de secundaria regresan a clases, mientras que el 75% de los alumnos mayores a 14 años deberán tomar clases en línea para que el 25% restante </a:t>
            </a: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 menores ingresos)</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las tomen en las aulas.</a:t>
            </a:r>
          </a:p>
        </p:txBody>
      </p:sp>
      <p:sp>
        <p:nvSpPr>
          <p:cNvPr id="15" name="Pentágono 14">
            <a:hlinkClick r:id="rId3" action="ppaction://hlinksldjump"/>
            <a:extLst>
              <a:ext uri="{FF2B5EF4-FFF2-40B4-BE49-F238E27FC236}">
                <a16:creationId xmlns:a16="http://schemas.microsoft.com/office/drawing/2014/main" id="{3392B097-1E5A-BD42-B734-DAE910F002A6}"/>
              </a:ext>
            </a:extLst>
          </p:cNvPr>
          <p:cNvSpPr/>
          <p:nvPr/>
        </p:nvSpPr>
        <p:spPr>
          <a:xfrm rot="10800000">
            <a:off x="11135577" y="6351063"/>
            <a:ext cx="669073" cy="245327"/>
          </a:xfrm>
          <a:prstGeom prst="homePlate">
            <a:avLst/>
          </a:prstGeom>
          <a:solidFill>
            <a:srgbClr val="FF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3" name="Imagen 32">
            <a:extLst>
              <a:ext uri="{FF2B5EF4-FFF2-40B4-BE49-F238E27FC236}">
                <a16:creationId xmlns:a16="http://schemas.microsoft.com/office/drawing/2014/main" id="{D98D766A-FAC4-4A84-B41F-9D75C453A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43" y="5186882"/>
            <a:ext cx="954107" cy="954107"/>
          </a:xfrm>
          <a:prstGeom prst="rect">
            <a:avLst/>
          </a:prstGeom>
        </p:spPr>
      </p:pic>
      <p:sp>
        <p:nvSpPr>
          <p:cNvPr id="35" name="CuadroTexto 34">
            <a:extLst>
              <a:ext uri="{FF2B5EF4-FFF2-40B4-BE49-F238E27FC236}">
                <a16:creationId xmlns:a16="http://schemas.microsoft.com/office/drawing/2014/main" id="{B7D781B0-C505-406D-B872-42CA800BFA2C}"/>
              </a:ext>
            </a:extLst>
          </p:cNvPr>
          <p:cNvSpPr txBox="1"/>
          <p:nvPr/>
        </p:nvSpPr>
        <p:spPr>
          <a:xfrm>
            <a:off x="699818"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44" name="Grupo 43">
            <a:extLst>
              <a:ext uri="{FF2B5EF4-FFF2-40B4-BE49-F238E27FC236}">
                <a16:creationId xmlns:a16="http://schemas.microsoft.com/office/drawing/2014/main" id="{DCF192D5-1270-4503-9D8E-39D2A088CB19}"/>
              </a:ext>
            </a:extLst>
          </p:cNvPr>
          <p:cNvGrpSpPr/>
          <p:nvPr/>
        </p:nvGrpSpPr>
        <p:grpSpPr>
          <a:xfrm>
            <a:off x="454370" y="1209661"/>
            <a:ext cx="364756" cy="551261"/>
            <a:chOff x="454370" y="1209661"/>
            <a:chExt cx="364756" cy="551261"/>
          </a:xfrm>
        </p:grpSpPr>
        <p:pic>
          <p:nvPicPr>
            <p:cNvPr id="37" name="Imagen 36">
              <a:extLst>
                <a:ext uri="{FF2B5EF4-FFF2-40B4-BE49-F238E27FC236}">
                  <a16:creationId xmlns:a16="http://schemas.microsoft.com/office/drawing/2014/main" id="{36793687-2F8D-4B33-97A6-D37AC7FAD8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978" y="1209661"/>
              <a:ext cx="271540" cy="379358"/>
            </a:xfrm>
            <a:prstGeom prst="rect">
              <a:avLst/>
            </a:prstGeom>
          </p:spPr>
        </p:pic>
        <p:pic>
          <p:nvPicPr>
            <p:cNvPr id="41" name="Imagen 40">
              <a:extLst>
                <a:ext uri="{FF2B5EF4-FFF2-40B4-BE49-F238E27FC236}">
                  <a16:creationId xmlns:a16="http://schemas.microsoft.com/office/drawing/2014/main" id="{8B977300-D717-44A0-BB8D-C071E2F2BA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370" y="1530896"/>
              <a:ext cx="364756" cy="230026"/>
            </a:xfrm>
            <a:prstGeom prst="rect">
              <a:avLst/>
            </a:prstGeom>
          </p:spPr>
        </p:pic>
      </p:grpSp>
      <p:pic>
        <p:nvPicPr>
          <p:cNvPr id="45" name="Picture 4">
            <a:extLst>
              <a:ext uri="{FF2B5EF4-FFF2-40B4-BE49-F238E27FC236}">
                <a16:creationId xmlns:a16="http://schemas.microsoft.com/office/drawing/2014/main" id="{ADC00EAD-7D5B-4C56-94EA-C9B1EA5548A9}"/>
              </a:ext>
            </a:extLst>
          </p:cNvPr>
          <p:cNvPicPr>
            <a:picLocks/>
          </p:cNvPicPr>
          <p:nvPr/>
        </p:nvPicPr>
        <p:blipFill>
          <a:blip r:embed="rId7"/>
          <a:stretch>
            <a:fillRect/>
          </a:stretch>
        </p:blipFill>
        <p:spPr>
          <a:xfrm>
            <a:off x="0" y="806251"/>
            <a:ext cx="12192000" cy="59181"/>
          </a:xfrm>
          <a:prstGeom prst="rect">
            <a:avLst/>
          </a:prstGeom>
        </p:spPr>
      </p:pic>
      <p:grpSp>
        <p:nvGrpSpPr>
          <p:cNvPr id="46" name="Grupo 45">
            <a:extLst>
              <a:ext uri="{FF2B5EF4-FFF2-40B4-BE49-F238E27FC236}">
                <a16:creationId xmlns:a16="http://schemas.microsoft.com/office/drawing/2014/main" id="{CC6B3130-6854-41FA-920B-908E5FA5F75A}"/>
              </a:ext>
            </a:extLst>
          </p:cNvPr>
          <p:cNvGrpSpPr/>
          <p:nvPr/>
        </p:nvGrpSpPr>
        <p:grpSpPr>
          <a:xfrm>
            <a:off x="177452" y="170725"/>
            <a:ext cx="2860812" cy="477417"/>
            <a:chOff x="3515561" y="2087418"/>
            <a:chExt cx="4612439" cy="769731"/>
          </a:xfrm>
        </p:grpSpPr>
        <p:pic>
          <p:nvPicPr>
            <p:cNvPr id="47" name="Imagen 46">
              <a:extLst>
                <a:ext uri="{FF2B5EF4-FFF2-40B4-BE49-F238E27FC236}">
                  <a16:creationId xmlns:a16="http://schemas.microsoft.com/office/drawing/2014/main" id="{938B935E-96E7-4F1A-A57A-CE16A79F9D3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8" name="Imagen 47">
              <a:extLst>
                <a:ext uri="{FF2B5EF4-FFF2-40B4-BE49-F238E27FC236}">
                  <a16:creationId xmlns:a16="http://schemas.microsoft.com/office/drawing/2014/main" id="{6F7825D5-709F-414A-922D-1A269139D6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9" name="Conector recto 48">
              <a:extLst>
                <a:ext uri="{FF2B5EF4-FFF2-40B4-BE49-F238E27FC236}">
                  <a16:creationId xmlns:a16="http://schemas.microsoft.com/office/drawing/2014/main" id="{0EEF4DDE-4A4B-4778-9FD2-7B5366B7CD82}"/>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8" name="Imagen 27">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89345" y="1103308"/>
            <a:ext cx="485711" cy="485711"/>
          </a:xfrm>
          <a:prstGeom prst="rect">
            <a:avLst/>
          </a:prstGeom>
        </p:spPr>
      </p:pic>
      <p:sp>
        <p:nvSpPr>
          <p:cNvPr id="30" name="Título 1">
            <a:extLst>
              <a:ext uri="{FF2B5EF4-FFF2-40B4-BE49-F238E27FC236}">
                <a16:creationId xmlns:a16="http://schemas.microsoft.com/office/drawing/2014/main" id="{E5A07DC9-C5D6-2E40-9E69-F7D131E0740B}"/>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pic>
        <p:nvPicPr>
          <p:cNvPr id="3" name="Imagen 2">
            <a:extLst>
              <a:ext uri="{FF2B5EF4-FFF2-40B4-BE49-F238E27FC236}">
                <a16:creationId xmlns:a16="http://schemas.microsoft.com/office/drawing/2014/main" id="{96FA7D91-3AF2-42C4-8A53-13A2EBFA41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277" y="1191671"/>
            <a:ext cx="7559055" cy="3959360"/>
          </a:xfrm>
          <a:prstGeom prst="rect">
            <a:avLst/>
          </a:prstGeom>
        </p:spPr>
      </p:pic>
    </p:spTree>
    <p:extLst>
      <p:ext uri="{BB962C8B-B14F-4D97-AF65-F5344CB8AC3E}">
        <p14:creationId xmlns:p14="http://schemas.microsoft.com/office/powerpoint/2010/main" val="2910726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0979DED-DE50-4312-A819-47E296BCF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92" y="1264983"/>
            <a:ext cx="7559055" cy="3959360"/>
          </a:xfrm>
          <a:prstGeom prst="rect">
            <a:avLst/>
          </a:prstGeom>
        </p:spPr>
      </p:pic>
      <p:sp>
        <p:nvSpPr>
          <p:cNvPr id="3" name="Rectángulo 2">
            <a:extLst>
              <a:ext uri="{FF2B5EF4-FFF2-40B4-BE49-F238E27FC236}">
                <a16:creationId xmlns:a16="http://schemas.microsoft.com/office/drawing/2014/main" id="{A368F359-6C56-4338-8BD4-8FDF7AF8235B}"/>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0C10C4E5-D2B4-48E3-9083-6B1855A94337}"/>
              </a:ext>
            </a:extLst>
          </p:cNvPr>
          <p:cNvSpPr/>
          <p:nvPr/>
        </p:nvSpPr>
        <p:spPr>
          <a:xfrm>
            <a:off x="8582963" y="3865643"/>
            <a:ext cx="3221687" cy="485711"/>
          </a:xfrm>
          <a:prstGeom prst="rect">
            <a:avLst/>
          </a:prstGeom>
          <a:solidFill>
            <a:srgbClr val="EC6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latin typeface="Helvetica Neue" panose="02000503000000020004"/>
              </a:rPr>
              <a:t>          Medidas adoptadas para 2ª ola</a:t>
            </a:r>
          </a:p>
        </p:txBody>
      </p:sp>
      <p:sp>
        <p:nvSpPr>
          <p:cNvPr id="5" name="Rectángulo 4">
            <a:extLst>
              <a:ext uri="{FF2B5EF4-FFF2-40B4-BE49-F238E27FC236}">
                <a16:creationId xmlns:a16="http://schemas.microsoft.com/office/drawing/2014/main" id="{34394AF9-8220-4AF8-819E-C7F89718B781}"/>
              </a:ext>
            </a:extLst>
          </p:cNvPr>
          <p:cNvSpPr/>
          <p:nvPr/>
        </p:nvSpPr>
        <p:spPr>
          <a:xfrm>
            <a:off x="8582963" y="1116551"/>
            <a:ext cx="3221687" cy="485711"/>
          </a:xfrm>
          <a:prstGeom prst="rect">
            <a:avLst/>
          </a:prstGeom>
          <a:solidFill>
            <a:srgbClr val="EC6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latin typeface="Helvetica Neue" panose="02000503000000020004"/>
              </a:rPr>
              <a:t>Información sobre 2ª ola</a:t>
            </a:r>
          </a:p>
        </p:txBody>
      </p:sp>
      <p:sp>
        <p:nvSpPr>
          <p:cNvPr id="7" name="CuadroTexto 6">
            <a:extLst>
              <a:ext uri="{FF2B5EF4-FFF2-40B4-BE49-F238E27FC236}">
                <a16:creationId xmlns:a16="http://schemas.microsoft.com/office/drawing/2014/main" id="{C03426D0-FD16-4D83-A04A-D50391ED3A76}"/>
              </a:ext>
            </a:extLst>
          </p:cNvPr>
          <p:cNvSpPr txBox="1"/>
          <p:nvPr/>
        </p:nvSpPr>
        <p:spPr>
          <a:xfrm>
            <a:off x="8515350" y="1659068"/>
            <a:ext cx="3371850" cy="2123658"/>
          </a:xfrm>
          <a:prstGeom prst="rect">
            <a:avLst/>
          </a:prstGeom>
          <a:noFill/>
        </p:spPr>
        <p:txBody>
          <a:bodyPr wrap="square" rtlCol="0">
            <a:spAutoFit/>
          </a:bodyPr>
          <a:lstStyle/>
          <a:p>
            <a:pPr marL="285750" indent="-285750" algn="l" defTabSz="914400" rtl="0" eaLnBrk="1" latinLnBrk="0" hangingPunct="1">
              <a:buClr>
                <a:srgbClr val="EA3F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 segunda ola es 3</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veces mayor a la primera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EA3F33"/>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aumento de contagios inició en julio, cuando se redujeron las medidas de sana distancia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EA3F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declaró 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cierre parcial del país el 2 de octubre y se esperaba que durara solo 2 semanas. </a:t>
            </a:r>
          </a:p>
          <a:p>
            <a:pPr marL="285750" indent="-285750" algn="l" defTabSz="914400" rtl="0" eaLnBrk="1" latinLnBrk="0" hangingPunct="1">
              <a:buClr>
                <a:srgbClr val="EA3F33"/>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25 de octubre se declaró un estado de emergencia nacional que podría durar hasta mayo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 name="CuadroTexto 8">
            <a:extLst>
              <a:ext uri="{FF2B5EF4-FFF2-40B4-BE49-F238E27FC236}">
                <a16:creationId xmlns:a16="http://schemas.microsoft.com/office/drawing/2014/main" id="{E1C4B26C-9BB6-41F5-ACC2-F0A8DC3339F1}"/>
              </a:ext>
            </a:extLst>
          </p:cNvPr>
          <p:cNvSpPr txBox="1"/>
          <p:nvPr/>
        </p:nvSpPr>
        <p:spPr>
          <a:xfrm>
            <a:off x="8515350" y="4424345"/>
            <a:ext cx="3371850" cy="1754326"/>
          </a:xfrm>
          <a:prstGeom prst="rect">
            <a:avLst/>
          </a:prstGeom>
          <a:noFill/>
        </p:spPr>
        <p:txBody>
          <a:bodyPr wrap="square" rtlCol="0">
            <a:spAutoFit/>
          </a:bodyPr>
          <a:lstStyle/>
          <a:p>
            <a:pPr marL="285750" indent="-285750" fontAlgn="ctr">
              <a:spcBef>
                <a:spcPts val="0"/>
              </a:spcBef>
              <a:spcAft>
                <a:spcPts val="0"/>
              </a:spcAft>
              <a:buClr>
                <a:srgbClr val="EA3F33"/>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Se le permite a los alcaldes decidir si se limita la movilidad entre distritos a solo viajes esenciales</a:t>
            </a:r>
          </a:p>
          <a:p>
            <a:pPr marL="285750" indent="-285750" fontAlgn="ctr">
              <a:spcBef>
                <a:spcPts val="0"/>
              </a:spcBef>
              <a:spcAft>
                <a:spcPts val="0"/>
              </a:spcAft>
              <a:buClr>
                <a:srgbClr val="EA3F33"/>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El cierre de bares, y otros negocios a partir de las 10 pm</a:t>
            </a:r>
          </a:p>
          <a:p>
            <a:pPr marL="285750" indent="-285750" fontAlgn="ctr">
              <a:spcBef>
                <a:spcPts val="0"/>
              </a:spcBef>
              <a:spcAft>
                <a:spcPts val="0"/>
              </a:spcAft>
              <a:buClr>
                <a:srgbClr val="EA3F33"/>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Toque de queda de 11 de la noche a 6 de la mañana</a:t>
            </a:r>
          </a:p>
          <a:p>
            <a:pPr marL="285750" marR="0" indent="-285750" fontAlgn="auto">
              <a:spcBef>
                <a:spcPts val="0"/>
              </a:spcBef>
              <a:spcAft>
                <a:spcPts val="0"/>
              </a:spcAft>
              <a:buClr>
                <a:srgbClr val="EA3F33"/>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Los negocios deben operar en un 50% de sus capacidades</a:t>
            </a:r>
          </a:p>
        </p:txBody>
      </p:sp>
      <p:sp>
        <p:nvSpPr>
          <p:cNvPr id="20" name="Rectángulo 19">
            <a:extLst>
              <a:ext uri="{FF2B5EF4-FFF2-40B4-BE49-F238E27FC236}">
                <a16:creationId xmlns:a16="http://schemas.microsoft.com/office/drawing/2014/main" id="{02AD528D-107C-4DAC-A33B-219B588D6A4B}"/>
              </a:ext>
            </a:extLst>
          </p:cNvPr>
          <p:cNvSpPr/>
          <p:nvPr/>
        </p:nvSpPr>
        <p:spPr>
          <a:xfrm>
            <a:off x="8586154" y="1116551"/>
            <a:ext cx="485711" cy="485711"/>
          </a:xfrm>
          <a:prstGeom prst="rect">
            <a:avLst/>
          </a:prstGeom>
          <a:solidFill>
            <a:srgbClr val="E44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65CEB044-58D5-48C9-A214-9D197F07E061}"/>
              </a:ext>
            </a:extLst>
          </p:cNvPr>
          <p:cNvSpPr/>
          <p:nvPr/>
        </p:nvSpPr>
        <p:spPr>
          <a:xfrm>
            <a:off x="8582963" y="3865643"/>
            <a:ext cx="485711" cy="485711"/>
          </a:xfrm>
          <a:prstGeom prst="rect">
            <a:avLst/>
          </a:prstGeom>
          <a:solidFill>
            <a:srgbClr val="E442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Imagen 29">
            <a:extLst>
              <a:ext uri="{FF2B5EF4-FFF2-40B4-BE49-F238E27FC236}">
                <a16:creationId xmlns:a16="http://schemas.microsoft.com/office/drawing/2014/main" id="{536EB2C1-C521-4756-AFE2-0604636FB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963" y="3865643"/>
            <a:ext cx="485711" cy="485711"/>
          </a:xfrm>
          <a:prstGeom prst="rect">
            <a:avLst/>
          </a:prstGeom>
        </p:spPr>
      </p:pic>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192000" y="1400191"/>
          <a:ext cx="4605688" cy="2224275"/>
        </p:xfrm>
        <a:graphic>
          <a:graphicData uri="http://schemas.openxmlformats.org/drawingml/2006/table">
            <a:tbl>
              <a:tblPr firstRow="1" bandRow="1">
                <a:tableStyleId>{5C22544A-7EE6-4342-B048-85BDC9FD1C3A}</a:tableStyleId>
              </a:tblPr>
              <a:tblGrid>
                <a:gridCol w="4605688">
                  <a:extLst>
                    <a:ext uri="{9D8B030D-6E8A-4147-A177-3AD203B41FA5}">
                      <a16:colId xmlns:a16="http://schemas.microsoft.com/office/drawing/2014/main" val="3135859286"/>
                    </a:ext>
                  </a:extLst>
                </a:gridCol>
              </a:tblGrid>
              <a:tr h="435553">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EC623B"/>
                    </a:solidFill>
                  </a:tcPr>
                </a:tc>
                <a:extLst>
                  <a:ext uri="{0D108BD9-81ED-4DB2-BD59-A6C34878D82A}">
                    <a16:rowId xmlns:a16="http://schemas.microsoft.com/office/drawing/2014/main" val="3357644412"/>
                  </a:ext>
                </a:extLst>
              </a:tr>
              <a:tr h="1788722">
                <a:tc>
                  <a:txBody>
                    <a:bodyPr/>
                    <a:lstStyle/>
                    <a:p>
                      <a:pPr marL="285750" indent="-285750" algn="l" defTabSz="914400" rtl="0" eaLnBrk="1" latinLnBrk="0" hangingPunct="1">
                        <a:buClr>
                          <a:srgbClr val="EA3F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 segunda ola es 3</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veces mayor a la primera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EA3F33"/>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aumento de contagios inició en julio, cuando se redujeron las medidas de sana distancia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EA3F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declaró 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cierre parcial del país el 2 de octubre y se esperaba que durara solo 2 semanas. </a:t>
                      </a:r>
                    </a:p>
                    <a:p>
                      <a:pPr marL="285750" indent="-285750" algn="l" defTabSz="914400" rtl="0" eaLnBrk="1" latinLnBrk="0" hangingPunct="1">
                        <a:buClr>
                          <a:srgbClr val="EA3F33"/>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25 de octubre se declaró un estado de emergencia nacional que podría durar hasta mayo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358036" y="3624467"/>
          <a:ext cx="4439652" cy="2308552"/>
        </p:xfrm>
        <a:graphic>
          <a:graphicData uri="http://schemas.openxmlformats.org/drawingml/2006/table">
            <a:tbl>
              <a:tblPr firstRow="1" bandRow="1">
                <a:tableStyleId>{5C22544A-7EE6-4342-B048-85BDC9FD1C3A}</a:tableStyleId>
              </a:tblPr>
              <a:tblGrid>
                <a:gridCol w="2219826">
                  <a:extLst>
                    <a:ext uri="{9D8B030D-6E8A-4147-A177-3AD203B41FA5}">
                      <a16:colId xmlns:a16="http://schemas.microsoft.com/office/drawing/2014/main" val="3135859286"/>
                    </a:ext>
                  </a:extLst>
                </a:gridCol>
                <a:gridCol w="2219826">
                  <a:extLst>
                    <a:ext uri="{9D8B030D-6E8A-4147-A177-3AD203B41FA5}">
                      <a16:colId xmlns:a16="http://schemas.microsoft.com/office/drawing/2014/main" val="811103145"/>
                    </a:ext>
                  </a:extLst>
                </a:gridCol>
              </a:tblGrid>
              <a:tr h="404672">
                <a:tc gridSpan="2">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nchor="ctr">
                    <a:solidFill>
                      <a:srgbClr val="EC623B"/>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898040">
                <a:tc>
                  <a:txBody>
                    <a:bodyPr/>
                    <a:lstStyle/>
                    <a:p>
                      <a:pPr marL="285750" indent="-285750" algn="l" defTabSz="914400" rtl="0" eaLnBrk="1" latinLnBrk="0" hangingPunct="1">
                        <a:buClr>
                          <a:srgbClr val="EA3F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le permite a los alcaldes decidir si se limita la movilidad entre distritos a solo viajes esenciales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EA3F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cierre de bares,</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y otros negocios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partir</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las 10 pm</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r h="898040">
                <a:tc>
                  <a:txBody>
                    <a:bodyPr/>
                    <a:lstStyle/>
                    <a:p>
                      <a:pPr marL="285750" indent="-285750" algn="l" defTabSz="914400" rtl="0" eaLnBrk="1" latinLnBrk="0" hangingPunct="1">
                        <a:buClr>
                          <a:srgbClr val="EA3F33"/>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Toque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queda de 11 de la noche a 6 de la mañana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
                          <a:srgbClr val="EA3F33"/>
                        </a:buClr>
                        <a:buSzTx/>
                        <a:buFont typeface="Arial" panose="020B0604020202020204" pitchFamily="34" charset="0"/>
                        <a:buChar char="•"/>
                        <a:tabLst/>
                        <a:defRPr/>
                      </a:pPr>
                      <a:r>
                        <a:rPr kumimoji="0" lang="es-MX" sz="12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 negocios deben operar en un 50% de sus capacidades</a:t>
                      </a: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2881370371"/>
                  </a:ext>
                </a:extLst>
              </a:tr>
            </a:tbl>
          </a:graphicData>
        </a:graphic>
      </p:graphicFrame>
      <p:sp>
        <p:nvSpPr>
          <p:cNvPr id="13" name="CuadroTexto 12">
            <a:extLst>
              <a:ext uri="{FF2B5EF4-FFF2-40B4-BE49-F238E27FC236}">
                <a16:creationId xmlns:a16="http://schemas.microsoft.com/office/drawing/2014/main" id="{415EDD57-0C00-9549-8D01-20D70F23A502}"/>
              </a:ext>
            </a:extLst>
          </p:cNvPr>
          <p:cNvSpPr txBox="1"/>
          <p:nvPr/>
        </p:nvSpPr>
        <p:spPr>
          <a:xfrm>
            <a:off x="1332946" y="5366443"/>
            <a:ext cx="6556038" cy="830997"/>
          </a:xfrm>
          <a:prstGeom prst="rect">
            <a:avLst/>
          </a:prstGeom>
          <a:solidFill>
            <a:schemeClr val="bg1">
              <a:lumMod val="95000"/>
            </a:schemeClr>
          </a:solidFill>
        </p:spPr>
        <p:txBody>
          <a:bodyPr wrap="square" rtlCol="0">
            <a:spAutoFit/>
          </a:bodyPr>
          <a:lstStyle/>
          <a:p>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1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anunciadas el 25 de octubre)</a:t>
            </a:r>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s-MX" sz="105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preescolar, primaria y secundaria regresarán a clases, mientras que el 75% de los alumnos de educación superior deberán tomar clases en línea para que el 25% restante </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 menores ingresos)</a:t>
            </a: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las tomen en las aulas; de seguir aumentando los casos, se considerará cerrar bachilleratos y universidades.</a:t>
            </a:r>
          </a:p>
        </p:txBody>
      </p:sp>
      <p:sp>
        <p:nvSpPr>
          <p:cNvPr id="14" name="Pentágono 13">
            <a:hlinkClick r:id="rId4" action="ppaction://hlinksldjump"/>
            <a:extLst>
              <a:ext uri="{FF2B5EF4-FFF2-40B4-BE49-F238E27FC236}">
                <a16:creationId xmlns:a16="http://schemas.microsoft.com/office/drawing/2014/main" id="{945DD9ED-59E8-BB4E-988B-95EADF815CA6}"/>
              </a:ext>
            </a:extLst>
          </p:cNvPr>
          <p:cNvSpPr/>
          <p:nvPr/>
        </p:nvSpPr>
        <p:spPr>
          <a:xfrm rot="10800000">
            <a:off x="11135577" y="6351063"/>
            <a:ext cx="669073" cy="245327"/>
          </a:xfrm>
          <a:prstGeom prst="homePlate">
            <a:avLst/>
          </a:prstGeom>
          <a:solidFill>
            <a:srgbClr val="EC6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2" name="Imagen 31">
            <a:extLst>
              <a:ext uri="{FF2B5EF4-FFF2-40B4-BE49-F238E27FC236}">
                <a16:creationId xmlns:a16="http://schemas.microsoft.com/office/drawing/2014/main" id="{7121829D-63E1-42DE-A477-FFF8DFAA24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665" y="5366442"/>
            <a:ext cx="830997" cy="830997"/>
          </a:xfrm>
          <a:prstGeom prst="rect">
            <a:avLst/>
          </a:prstGeom>
        </p:spPr>
      </p:pic>
      <p:sp>
        <p:nvSpPr>
          <p:cNvPr id="34" name="CuadroTexto 33">
            <a:extLst>
              <a:ext uri="{FF2B5EF4-FFF2-40B4-BE49-F238E27FC236}">
                <a16:creationId xmlns:a16="http://schemas.microsoft.com/office/drawing/2014/main" id="{6EAF1604-4965-4123-969A-C888BAC5408C}"/>
              </a:ext>
            </a:extLst>
          </p:cNvPr>
          <p:cNvSpPr txBox="1"/>
          <p:nvPr/>
        </p:nvSpPr>
        <p:spPr>
          <a:xfrm>
            <a:off x="677005"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41" name="Grupo 40">
            <a:extLst>
              <a:ext uri="{FF2B5EF4-FFF2-40B4-BE49-F238E27FC236}">
                <a16:creationId xmlns:a16="http://schemas.microsoft.com/office/drawing/2014/main" id="{1C5E9CF9-D05A-45BF-8DC1-78F242CBC154}"/>
              </a:ext>
            </a:extLst>
          </p:cNvPr>
          <p:cNvGrpSpPr/>
          <p:nvPr/>
        </p:nvGrpSpPr>
        <p:grpSpPr>
          <a:xfrm>
            <a:off x="551373" y="1412583"/>
            <a:ext cx="367671" cy="549121"/>
            <a:chOff x="551373" y="1412583"/>
            <a:chExt cx="367671" cy="549121"/>
          </a:xfrm>
        </p:grpSpPr>
        <p:pic>
          <p:nvPicPr>
            <p:cNvPr id="36" name="Imagen 35">
              <a:extLst>
                <a:ext uri="{FF2B5EF4-FFF2-40B4-BE49-F238E27FC236}">
                  <a16:creationId xmlns:a16="http://schemas.microsoft.com/office/drawing/2014/main" id="{C2877DF3-0838-43CD-A93E-81842FECA7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439" y="1412583"/>
              <a:ext cx="271540" cy="379358"/>
            </a:xfrm>
            <a:prstGeom prst="rect">
              <a:avLst/>
            </a:prstGeom>
          </p:spPr>
        </p:pic>
        <p:pic>
          <p:nvPicPr>
            <p:cNvPr id="38" name="Imagen 37">
              <a:extLst>
                <a:ext uri="{FF2B5EF4-FFF2-40B4-BE49-F238E27FC236}">
                  <a16:creationId xmlns:a16="http://schemas.microsoft.com/office/drawing/2014/main" id="{DC5CB4DC-29CF-4FC9-8F7D-734FCCE31D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373" y="1731480"/>
              <a:ext cx="367671" cy="230224"/>
            </a:xfrm>
            <a:prstGeom prst="rect">
              <a:avLst/>
            </a:prstGeom>
          </p:spPr>
        </p:pic>
      </p:grpSp>
      <p:pic>
        <p:nvPicPr>
          <p:cNvPr id="42" name="Picture 4">
            <a:extLst>
              <a:ext uri="{FF2B5EF4-FFF2-40B4-BE49-F238E27FC236}">
                <a16:creationId xmlns:a16="http://schemas.microsoft.com/office/drawing/2014/main" id="{9CA6B6C0-BD7B-4C68-B763-EFA930C53840}"/>
              </a:ext>
            </a:extLst>
          </p:cNvPr>
          <p:cNvPicPr>
            <a:picLocks/>
          </p:cNvPicPr>
          <p:nvPr/>
        </p:nvPicPr>
        <p:blipFill>
          <a:blip r:embed="rId8"/>
          <a:stretch>
            <a:fillRect/>
          </a:stretch>
        </p:blipFill>
        <p:spPr>
          <a:xfrm>
            <a:off x="0" y="806251"/>
            <a:ext cx="12192000" cy="59181"/>
          </a:xfrm>
          <a:prstGeom prst="rect">
            <a:avLst/>
          </a:prstGeom>
        </p:spPr>
      </p:pic>
      <p:grpSp>
        <p:nvGrpSpPr>
          <p:cNvPr id="43" name="Grupo 42">
            <a:extLst>
              <a:ext uri="{FF2B5EF4-FFF2-40B4-BE49-F238E27FC236}">
                <a16:creationId xmlns:a16="http://schemas.microsoft.com/office/drawing/2014/main" id="{0727A727-59AA-4E65-9DDF-F26B2871AE55}"/>
              </a:ext>
            </a:extLst>
          </p:cNvPr>
          <p:cNvGrpSpPr/>
          <p:nvPr/>
        </p:nvGrpSpPr>
        <p:grpSpPr>
          <a:xfrm>
            <a:off x="177452" y="170725"/>
            <a:ext cx="2860812" cy="477417"/>
            <a:chOff x="3515561" y="2087418"/>
            <a:chExt cx="4612439" cy="769731"/>
          </a:xfrm>
        </p:grpSpPr>
        <p:pic>
          <p:nvPicPr>
            <p:cNvPr id="44" name="Imagen 43">
              <a:extLst>
                <a:ext uri="{FF2B5EF4-FFF2-40B4-BE49-F238E27FC236}">
                  <a16:creationId xmlns:a16="http://schemas.microsoft.com/office/drawing/2014/main" id="{E0CCD188-3501-4180-8481-A244CD030EA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5" name="Imagen 44">
              <a:extLst>
                <a:ext uri="{FF2B5EF4-FFF2-40B4-BE49-F238E27FC236}">
                  <a16:creationId xmlns:a16="http://schemas.microsoft.com/office/drawing/2014/main" id="{27E45BF4-3E92-4200-9844-C52C0F96E8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6" name="Conector recto 45">
              <a:extLst>
                <a:ext uri="{FF2B5EF4-FFF2-40B4-BE49-F238E27FC236}">
                  <a16:creationId xmlns:a16="http://schemas.microsoft.com/office/drawing/2014/main" id="{8FF4FDDE-F55A-4576-A61A-C82FD8779BC9}"/>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582962" y="1121986"/>
            <a:ext cx="485711" cy="485711"/>
          </a:xfrm>
          <a:prstGeom prst="rect">
            <a:avLst/>
          </a:prstGeom>
        </p:spPr>
      </p:pic>
      <p:sp>
        <p:nvSpPr>
          <p:cNvPr id="31" name="Título 1">
            <a:extLst>
              <a:ext uri="{FF2B5EF4-FFF2-40B4-BE49-F238E27FC236}">
                <a16:creationId xmlns:a16="http://schemas.microsoft.com/office/drawing/2014/main" id="{F974D061-C5AE-0F48-BF08-2B60EC9AB59D}"/>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spTree>
    <p:extLst>
      <p:ext uri="{BB962C8B-B14F-4D97-AF65-F5344CB8AC3E}">
        <p14:creationId xmlns:p14="http://schemas.microsoft.com/office/powerpoint/2010/main" val="3213661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79906D6-5854-49B4-86C8-1FB738646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38" y="1217362"/>
            <a:ext cx="7559055" cy="3959360"/>
          </a:xfrm>
          <a:prstGeom prst="rect">
            <a:avLst/>
          </a:prstGeom>
        </p:spPr>
      </p:pic>
      <p:sp>
        <p:nvSpPr>
          <p:cNvPr id="3" name="Rectángulo 2">
            <a:extLst>
              <a:ext uri="{FF2B5EF4-FFF2-40B4-BE49-F238E27FC236}">
                <a16:creationId xmlns:a16="http://schemas.microsoft.com/office/drawing/2014/main" id="{CC38A079-2AD0-4E57-B695-0800EA5E55B0}"/>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09B43216-2F59-4513-96A8-05D773C6D803}"/>
              </a:ext>
            </a:extLst>
          </p:cNvPr>
          <p:cNvSpPr/>
          <p:nvPr/>
        </p:nvSpPr>
        <p:spPr>
          <a:xfrm>
            <a:off x="8582963" y="4210025"/>
            <a:ext cx="3221687" cy="485711"/>
          </a:xfrm>
          <a:prstGeom prst="rect">
            <a:avLst/>
          </a:prstGeom>
          <a:solidFill>
            <a:srgbClr val="D9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latin typeface="Helvetica Neue" panose="02000503000000020004"/>
              </a:rPr>
              <a:t>          Medidas adoptadas para 2ª ola</a:t>
            </a:r>
          </a:p>
        </p:txBody>
      </p:sp>
      <p:sp>
        <p:nvSpPr>
          <p:cNvPr id="7" name="Rectángulo 6">
            <a:extLst>
              <a:ext uri="{FF2B5EF4-FFF2-40B4-BE49-F238E27FC236}">
                <a16:creationId xmlns:a16="http://schemas.microsoft.com/office/drawing/2014/main" id="{77CF18B1-3E5D-436B-985F-94B529405CA5}"/>
              </a:ext>
            </a:extLst>
          </p:cNvPr>
          <p:cNvSpPr/>
          <p:nvPr/>
        </p:nvSpPr>
        <p:spPr>
          <a:xfrm>
            <a:off x="8582963" y="1116551"/>
            <a:ext cx="3221687" cy="485711"/>
          </a:xfrm>
          <a:prstGeom prst="rect">
            <a:avLst/>
          </a:prstGeom>
          <a:solidFill>
            <a:srgbClr val="D9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latin typeface="Helvetica Neue" panose="02000503000000020004"/>
              </a:rPr>
              <a:t>Información sobre 2ª ola</a:t>
            </a:r>
          </a:p>
        </p:txBody>
      </p:sp>
      <p:sp>
        <p:nvSpPr>
          <p:cNvPr id="8" name="CuadroTexto 7">
            <a:extLst>
              <a:ext uri="{FF2B5EF4-FFF2-40B4-BE49-F238E27FC236}">
                <a16:creationId xmlns:a16="http://schemas.microsoft.com/office/drawing/2014/main" id="{603A82BD-A442-446F-BA14-1B233A0458A8}"/>
              </a:ext>
            </a:extLst>
          </p:cNvPr>
          <p:cNvSpPr txBox="1"/>
          <p:nvPr/>
        </p:nvSpPr>
        <p:spPr>
          <a:xfrm>
            <a:off x="8515350" y="1659068"/>
            <a:ext cx="3371850" cy="2123658"/>
          </a:xfrm>
          <a:prstGeom prst="rect">
            <a:avLst/>
          </a:prstGeom>
          <a:noFill/>
        </p:spPr>
        <p:txBody>
          <a:bodyPr wrap="square" rtlCol="0">
            <a:spAutoFit/>
          </a:bodyPr>
          <a:lstStyle/>
          <a:p>
            <a:pPr marL="285750" indent="-285750" algn="l" defTabSz="914400" rtl="0" eaLnBrk="1" latinLnBrk="0" hangingPunct="1">
              <a:buClr>
                <a:srgbClr val="D9404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país experimenta una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segunda ola alrededor</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del 40</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mayor</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 la ola inicial.</a:t>
            </a:r>
          </a:p>
          <a:p>
            <a:pPr marL="285750" indent="-285750" algn="l" defTabSz="914400" rtl="0" eaLnBrk="1" latinLnBrk="0" hangingPunct="1">
              <a:buClr>
                <a:srgbClr val="D94040"/>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aumento de casos inició en agosto, pero creció exponencialmente desde octubre.</a:t>
            </a:r>
          </a:p>
          <a:p>
            <a:pPr marL="285750" indent="-285750" algn="l" defTabSz="914400" rtl="0" eaLnBrk="1" latinLnBrk="0" hangingPunct="1">
              <a:buClr>
                <a:srgbClr val="D94040"/>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Tras reconocer la severidad de la situación el 5 de octubre, las autoridades declararon las nuevas restricciones el 19 de octubre.</a:t>
            </a:r>
          </a:p>
          <a:p>
            <a:pPr marL="285750" indent="-285750" algn="l" defTabSz="914400" rtl="0" eaLnBrk="1" latinLnBrk="0" hangingPunct="1">
              <a:buClr>
                <a:srgbClr val="D94040"/>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Tras algunas semanas del rápido y estricto cierre nacional en octubre, comienza a visualizarse un control de la segunda ola.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CuadroTexto 9">
            <a:extLst>
              <a:ext uri="{FF2B5EF4-FFF2-40B4-BE49-F238E27FC236}">
                <a16:creationId xmlns:a16="http://schemas.microsoft.com/office/drawing/2014/main" id="{900F7386-38CD-4A5D-91F0-5D889AA3EBDA}"/>
              </a:ext>
            </a:extLst>
          </p:cNvPr>
          <p:cNvSpPr txBox="1"/>
          <p:nvPr/>
        </p:nvSpPr>
        <p:spPr>
          <a:xfrm>
            <a:off x="8515350" y="4768727"/>
            <a:ext cx="3371850" cy="1384995"/>
          </a:xfrm>
          <a:prstGeom prst="rect">
            <a:avLst/>
          </a:prstGeom>
          <a:noFill/>
        </p:spPr>
        <p:txBody>
          <a:bodyPr wrap="square" rtlCol="0">
            <a:spAutoFit/>
          </a:bodyPr>
          <a:lstStyle/>
          <a:p>
            <a:pPr marL="285750" indent="-285750" fontAlgn="ctr">
              <a:spcBef>
                <a:spcPts val="0"/>
              </a:spcBef>
              <a:spcAft>
                <a:spcPts val="0"/>
              </a:spcAft>
              <a:buClr>
                <a:srgbClr val="D94040"/>
              </a:buClr>
              <a:buSzPts val="1200"/>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Sustitución del trabajo presencial por trabajo vía remota, excepto para el sector esencial, las manufactureras y las constructoras</a:t>
            </a:r>
          </a:p>
          <a:p>
            <a:pPr marL="285750" indent="-285750" fontAlgn="ctr">
              <a:spcBef>
                <a:spcPts val="0"/>
              </a:spcBef>
              <a:spcAft>
                <a:spcPts val="0"/>
              </a:spcAft>
              <a:buClr>
                <a:srgbClr val="D94040"/>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Se permite salir a hacer ejercicio hasta 3 km del hogar</a:t>
            </a:r>
          </a:p>
          <a:p>
            <a:pPr marL="285750" indent="-285750" fontAlgn="ctr">
              <a:buClr>
                <a:srgbClr val="D9404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de bares y restaurantes</a:t>
            </a:r>
          </a:p>
        </p:txBody>
      </p:sp>
      <p:sp>
        <p:nvSpPr>
          <p:cNvPr id="11" name="Rectángulo 10">
            <a:extLst>
              <a:ext uri="{FF2B5EF4-FFF2-40B4-BE49-F238E27FC236}">
                <a16:creationId xmlns:a16="http://schemas.microsoft.com/office/drawing/2014/main" id="{92F26095-F99C-4F9C-BA37-B65819D00366}"/>
              </a:ext>
            </a:extLst>
          </p:cNvPr>
          <p:cNvSpPr/>
          <p:nvPr/>
        </p:nvSpPr>
        <p:spPr>
          <a:xfrm>
            <a:off x="8586154" y="1116551"/>
            <a:ext cx="485711" cy="485711"/>
          </a:xfrm>
          <a:prstGeom prst="rect">
            <a:avLst/>
          </a:prstGeom>
          <a:solidFill>
            <a:srgbClr val="BC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25">
            <a:extLst>
              <a:ext uri="{FF2B5EF4-FFF2-40B4-BE49-F238E27FC236}">
                <a16:creationId xmlns:a16="http://schemas.microsoft.com/office/drawing/2014/main" id="{028C7B5F-BF91-4076-AFBD-C7FC8318CD61}"/>
              </a:ext>
            </a:extLst>
          </p:cNvPr>
          <p:cNvSpPr/>
          <p:nvPr/>
        </p:nvSpPr>
        <p:spPr>
          <a:xfrm>
            <a:off x="8582963" y="4210025"/>
            <a:ext cx="485711" cy="485711"/>
          </a:xfrm>
          <a:prstGeom prst="rect">
            <a:avLst/>
          </a:prstGeom>
          <a:solidFill>
            <a:srgbClr val="BC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8" name="Imagen 27">
            <a:extLst>
              <a:ext uri="{FF2B5EF4-FFF2-40B4-BE49-F238E27FC236}">
                <a16:creationId xmlns:a16="http://schemas.microsoft.com/office/drawing/2014/main" id="{3482962E-9390-4CDF-9CD5-4189626F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963" y="4210025"/>
            <a:ext cx="485711" cy="485711"/>
          </a:xfrm>
          <a:prstGeom prst="rect">
            <a:avLst/>
          </a:prstGeom>
        </p:spPr>
      </p:pic>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235993" y="1304988"/>
          <a:ext cx="4233609" cy="2124011"/>
        </p:xfrm>
        <a:graphic>
          <a:graphicData uri="http://schemas.openxmlformats.org/drawingml/2006/table">
            <a:tbl>
              <a:tblPr firstRow="1" bandRow="1">
                <a:tableStyleId>{5C22544A-7EE6-4342-B048-85BDC9FD1C3A}</a:tableStyleId>
              </a:tblPr>
              <a:tblGrid>
                <a:gridCol w="4233609">
                  <a:extLst>
                    <a:ext uri="{9D8B030D-6E8A-4147-A177-3AD203B41FA5}">
                      <a16:colId xmlns:a16="http://schemas.microsoft.com/office/drawing/2014/main" val="3135859286"/>
                    </a:ext>
                  </a:extLst>
                </a:gridCol>
              </a:tblGrid>
              <a:tr h="415920">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D94040"/>
                    </a:solidFill>
                  </a:tcPr>
                </a:tc>
                <a:extLst>
                  <a:ext uri="{0D108BD9-81ED-4DB2-BD59-A6C34878D82A}">
                    <a16:rowId xmlns:a16="http://schemas.microsoft.com/office/drawing/2014/main" val="3357644412"/>
                  </a:ext>
                </a:extLst>
              </a:tr>
              <a:tr h="1708091">
                <a:tc>
                  <a:txBody>
                    <a:bodyPr/>
                    <a:lstStyle/>
                    <a:p>
                      <a:pPr marL="285750" indent="-285750" algn="l" defTabSz="914400" rtl="0" eaLnBrk="1" latinLnBrk="0" hangingPunct="1">
                        <a:buClr>
                          <a:srgbClr val="D9404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país experimenta una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segunda ola alrededor</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del 40</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mayor</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 la ola inicial.</a:t>
                      </a:r>
                    </a:p>
                    <a:p>
                      <a:pPr marL="285750" indent="-285750" algn="l" defTabSz="914400" rtl="0" eaLnBrk="1" latinLnBrk="0" hangingPunct="1">
                        <a:buClr>
                          <a:srgbClr val="D94040"/>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aumento de casos inició en agosto, pero creció exponencialmente desde octubre.</a:t>
                      </a:r>
                    </a:p>
                    <a:p>
                      <a:pPr marL="285750" indent="-285750" algn="l" defTabSz="914400" rtl="0" eaLnBrk="1" latinLnBrk="0" hangingPunct="1">
                        <a:buClr>
                          <a:srgbClr val="D94040"/>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Tras reconocer la severidad de la situación el 5 de octubre, las autoridades declararon las nuevas restricciones el 19 de octubre.</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9" name="Tabla 28">
            <a:extLst>
              <a:ext uri="{FF2B5EF4-FFF2-40B4-BE49-F238E27FC236}">
                <a16:creationId xmlns:a16="http://schemas.microsoft.com/office/drawing/2014/main" id="{403C8586-5B3F-3B43-8830-1AF88E4123D9}"/>
              </a:ext>
            </a:extLst>
          </p:cNvPr>
          <p:cNvGraphicFramePr>
            <a:graphicFrameLocks noGrp="1"/>
          </p:cNvGraphicFramePr>
          <p:nvPr/>
        </p:nvGraphicFramePr>
        <p:xfrm>
          <a:off x="12171565" y="3562136"/>
          <a:ext cx="4362464" cy="2673828"/>
        </p:xfrm>
        <a:graphic>
          <a:graphicData uri="http://schemas.openxmlformats.org/drawingml/2006/table">
            <a:tbl>
              <a:tblPr firstRow="1" bandRow="1">
                <a:tableStyleId>{5C22544A-7EE6-4342-B048-85BDC9FD1C3A}</a:tableStyleId>
              </a:tblPr>
              <a:tblGrid>
                <a:gridCol w="2386312">
                  <a:extLst>
                    <a:ext uri="{9D8B030D-6E8A-4147-A177-3AD203B41FA5}">
                      <a16:colId xmlns:a16="http://schemas.microsoft.com/office/drawing/2014/main" val="3135859286"/>
                    </a:ext>
                  </a:extLst>
                </a:gridCol>
                <a:gridCol w="1976152">
                  <a:extLst>
                    <a:ext uri="{9D8B030D-6E8A-4147-A177-3AD203B41FA5}">
                      <a16:colId xmlns:a16="http://schemas.microsoft.com/office/drawing/2014/main" val="811103145"/>
                    </a:ext>
                  </a:extLst>
                </a:gridCol>
              </a:tblGrid>
              <a:tr h="375008">
                <a:tc gridSpan="2">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nchor="ctr">
                    <a:solidFill>
                      <a:srgbClr val="D94040"/>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455052">
                <a:tc>
                  <a:txBody>
                    <a:bodyPr/>
                    <a:lstStyle/>
                    <a:p>
                      <a:pPr marL="285750" indent="-285750" algn="l" defTabSz="914400" rtl="0" eaLnBrk="1" latinLnBrk="0" hangingPunct="1">
                        <a:buClr>
                          <a:srgbClr val="D9404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Sustitución</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del trabajo físico por trabajo vía remota, excepto para el sector esencial, las manufactureras y las constructoras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D9404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de bares y restaurantes</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r h="843768">
                <a:tc>
                  <a:txBody>
                    <a:bodyPr/>
                    <a:lstStyle/>
                    <a:p>
                      <a:pPr marL="285750" indent="-285750" algn="l" defTabSz="914400" rtl="0" eaLnBrk="1" latinLnBrk="0" hangingPunct="1">
                        <a:buClr>
                          <a:srgbClr val="D9404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permite salir</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 hacer ejercicio hasta 3 km del hogar</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
                          <a:srgbClr val="D94040"/>
                        </a:buClr>
                        <a:buSzTx/>
                        <a:buFont typeface="Arial" panose="020B0604020202020204" pitchFamily="34" charset="0"/>
                        <a:buChar char="•"/>
                        <a:tabLst/>
                        <a:defRPr/>
                      </a:pPr>
                      <a:endParaRPr kumimoji="0" lang="es-MX" sz="12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2881370371"/>
                  </a:ext>
                </a:extLst>
              </a:tr>
            </a:tbl>
          </a:graphicData>
        </a:graphic>
      </p:graphicFrame>
      <p:sp>
        <p:nvSpPr>
          <p:cNvPr id="15" name="CuadroTexto 14">
            <a:extLst>
              <a:ext uri="{FF2B5EF4-FFF2-40B4-BE49-F238E27FC236}">
                <a16:creationId xmlns:a16="http://schemas.microsoft.com/office/drawing/2014/main" id="{4FF957FD-12EA-7645-90B5-02D78B04738D}"/>
              </a:ext>
            </a:extLst>
          </p:cNvPr>
          <p:cNvSpPr txBox="1"/>
          <p:nvPr/>
        </p:nvSpPr>
        <p:spPr>
          <a:xfrm>
            <a:off x="998310" y="5473451"/>
            <a:ext cx="6968176" cy="738664"/>
          </a:xfrm>
          <a:prstGeom prst="rect">
            <a:avLst/>
          </a:prstGeom>
          <a:solidFill>
            <a:schemeClr val="bg1">
              <a:lumMod val="95000"/>
            </a:schemeClr>
          </a:solidFill>
        </p:spPr>
        <p:txBody>
          <a:bodyPr wrap="square" rtlCol="0">
            <a:spAutoFit/>
          </a:bodyPr>
          <a:lstStyle/>
          <a:p>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vigentes desde el 1 de noviembre)</a:t>
            </a:r>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gobierno mantendrá las clases presenciales para educación básica y superior, pero permite que los colegios privados y universidades que lo decidan impartan clases en línea.</a:t>
            </a:r>
          </a:p>
        </p:txBody>
      </p:sp>
      <p:sp>
        <p:nvSpPr>
          <p:cNvPr id="16" name="Pentágono 15">
            <a:hlinkClick r:id="rId4" action="ppaction://hlinksldjump"/>
            <a:extLst>
              <a:ext uri="{FF2B5EF4-FFF2-40B4-BE49-F238E27FC236}">
                <a16:creationId xmlns:a16="http://schemas.microsoft.com/office/drawing/2014/main" id="{251ED185-4A4F-884C-87CE-3362DA586643}"/>
              </a:ext>
            </a:extLst>
          </p:cNvPr>
          <p:cNvSpPr/>
          <p:nvPr/>
        </p:nvSpPr>
        <p:spPr>
          <a:xfrm rot="10800000">
            <a:off x="11135577" y="6212116"/>
            <a:ext cx="669073" cy="245327"/>
          </a:xfrm>
          <a:prstGeom prst="homePlate">
            <a:avLst/>
          </a:prstGeom>
          <a:solidFill>
            <a:srgbClr val="F7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2" name="Imagen 31">
            <a:extLst>
              <a:ext uri="{FF2B5EF4-FFF2-40B4-BE49-F238E27FC236}">
                <a16:creationId xmlns:a16="http://schemas.microsoft.com/office/drawing/2014/main" id="{E1C26D07-FA36-4B46-9925-DD42189655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497" y="5473451"/>
            <a:ext cx="738664" cy="738664"/>
          </a:xfrm>
          <a:prstGeom prst="rect">
            <a:avLst/>
          </a:prstGeom>
        </p:spPr>
      </p:pic>
      <p:sp>
        <p:nvSpPr>
          <p:cNvPr id="34" name="CuadroTexto 33">
            <a:extLst>
              <a:ext uri="{FF2B5EF4-FFF2-40B4-BE49-F238E27FC236}">
                <a16:creationId xmlns:a16="http://schemas.microsoft.com/office/drawing/2014/main" id="{7C5ED13F-42A1-4F74-947C-D0ABBE856449}"/>
              </a:ext>
            </a:extLst>
          </p:cNvPr>
          <p:cNvSpPr txBox="1"/>
          <p:nvPr/>
        </p:nvSpPr>
        <p:spPr>
          <a:xfrm>
            <a:off x="677005"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39" name="Grupo 38">
            <a:extLst>
              <a:ext uri="{FF2B5EF4-FFF2-40B4-BE49-F238E27FC236}">
                <a16:creationId xmlns:a16="http://schemas.microsoft.com/office/drawing/2014/main" id="{CE558391-217C-4985-B0F4-381F53AFD8F1}"/>
              </a:ext>
            </a:extLst>
          </p:cNvPr>
          <p:cNvGrpSpPr/>
          <p:nvPr/>
        </p:nvGrpSpPr>
        <p:grpSpPr>
          <a:xfrm>
            <a:off x="437477" y="1384547"/>
            <a:ext cx="364756" cy="526757"/>
            <a:chOff x="437477" y="1384547"/>
            <a:chExt cx="364756" cy="526757"/>
          </a:xfrm>
        </p:grpSpPr>
        <p:pic>
          <p:nvPicPr>
            <p:cNvPr id="36" name="Imagen 35">
              <a:extLst>
                <a:ext uri="{FF2B5EF4-FFF2-40B4-BE49-F238E27FC236}">
                  <a16:creationId xmlns:a16="http://schemas.microsoft.com/office/drawing/2014/main" id="{39274355-D0E0-426B-902E-E0FE7A3134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085" y="1384547"/>
              <a:ext cx="271540" cy="379358"/>
            </a:xfrm>
            <a:prstGeom prst="rect">
              <a:avLst/>
            </a:prstGeom>
          </p:spPr>
        </p:pic>
        <p:pic>
          <p:nvPicPr>
            <p:cNvPr id="38" name="Imagen 37">
              <a:extLst>
                <a:ext uri="{FF2B5EF4-FFF2-40B4-BE49-F238E27FC236}">
                  <a16:creationId xmlns:a16="http://schemas.microsoft.com/office/drawing/2014/main" id="{96F746BA-F07E-4904-B5F2-55C982937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477" y="1681278"/>
              <a:ext cx="364756" cy="230026"/>
            </a:xfrm>
            <a:prstGeom prst="rect">
              <a:avLst/>
            </a:prstGeom>
          </p:spPr>
        </p:pic>
      </p:grpSp>
      <p:pic>
        <p:nvPicPr>
          <p:cNvPr id="40" name="Picture 4">
            <a:extLst>
              <a:ext uri="{FF2B5EF4-FFF2-40B4-BE49-F238E27FC236}">
                <a16:creationId xmlns:a16="http://schemas.microsoft.com/office/drawing/2014/main" id="{6CC35BCE-9137-41AB-B8D8-4540BA1E61A6}"/>
              </a:ext>
            </a:extLst>
          </p:cNvPr>
          <p:cNvPicPr>
            <a:picLocks/>
          </p:cNvPicPr>
          <p:nvPr/>
        </p:nvPicPr>
        <p:blipFill>
          <a:blip r:embed="rId8"/>
          <a:stretch>
            <a:fillRect/>
          </a:stretch>
        </p:blipFill>
        <p:spPr>
          <a:xfrm>
            <a:off x="0" y="806251"/>
            <a:ext cx="12192000" cy="59181"/>
          </a:xfrm>
          <a:prstGeom prst="rect">
            <a:avLst/>
          </a:prstGeom>
        </p:spPr>
      </p:pic>
      <p:grpSp>
        <p:nvGrpSpPr>
          <p:cNvPr id="41" name="Grupo 40">
            <a:extLst>
              <a:ext uri="{FF2B5EF4-FFF2-40B4-BE49-F238E27FC236}">
                <a16:creationId xmlns:a16="http://schemas.microsoft.com/office/drawing/2014/main" id="{05F6FF6E-5930-4305-B58F-B393315AC713}"/>
              </a:ext>
            </a:extLst>
          </p:cNvPr>
          <p:cNvGrpSpPr/>
          <p:nvPr/>
        </p:nvGrpSpPr>
        <p:grpSpPr>
          <a:xfrm>
            <a:off x="177452" y="170725"/>
            <a:ext cx="2860812" cy="477417"/>
            <a:chOff x="3515561" y="2087418"/>
            <a:chExt cx="4612439" cy="769731"/>
          </a:xfrm>
        </p:grpSpPr>
        <p:pic>
          <p:nvPicPr>
            <p:cNvPr id="42" name="Imagen 41">
              <a:extLst>
                <a:ext uri="{FF2B5EF4-FFF2-40B4-BE49-F238E27FC236}">
                  <a16:creationId xmlns:a16="http://schemas.microsoft.com/office/drawing/2014/main" id="{9931BC2E-73AD-487C-A4C6-7586B7CBEEB7}"/>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3" name="Imagen 42">
              <a:extLst>
                <a:ext uri="{FF2B5EF4-FFF2-40B4-BE49-F238E27FC236}">
                  <a16:creationId xmlns:a16="http://schemas.microsoft.com/office/drawing/2014/main" id="{A12646CD-68F4-4EB4-A05E-7E2917B4AB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4" name="Conector recto 43">
              <a:extLst>
                <a:ext uri="{FF2B5EF4-FFF2-40B4-BE49-F238E27FC236}">
                  <a16:creationId xmlns:a16="http://schemas.microsoft.com/office/drawing/2014/main" id="{6F24790C-1626-4CA1-95E7-152A74D6A0AD}"/>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582962" y="1121478"/>
            <a:ext cx="485711" cy="485711"/>
          </a:xfrm>
          <a:prstGeom prst="rect">
            <a:avLst/>
          </a:prstGeom>
        </p:spPr>
      </p:pic>
      <p:sp>
        <p:nvSpPr>
          <p:cNvPr id="30" name="Título 1">
            <a:extLst>
              <a:ext uri="{FF2B5EF4-FFF2-40B4-BE49-F238E27FC236}">
                <a16:creationId xmlns:a16="http://schemas.microsoft.com/office/drawing/2014/main" id="{A8CA58B9-7578-C94D-B1BC-8DE69E429C4D}"/>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spTree>
    <p:extLst>
      <p:ext uri="{BB962C8B-B14F-4D97-AF65-F5344CB8AC3E}">
        <p14:creationId xmlns:p14="http://schemas.microsoft.com/office/powerpoint/2010/main" val="3782379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8C7FA84-90A4-4558-A8A1-3F4BAA2588E3}"/>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4D09A06B-CF27-49AA-9544-0A9F59D118CD}"/>
              </a:ext>
            </a:extLst>
          </p:cNvPr>
          <p:cNvSpPr/>
          <p:nvPr/>
        </p:nvSpPr>
        <p:spPr>
          <a:xfrm>
            <a:off x="8582963" y="4363384"/>
            <a:ext cx="3221687" cy="485711"/>
          </a:xfrm>
          <a:prstGeom prst="rect">
            <a:avLst/>
          </a:prstGeom>
          <a:solidFill>
            <a:srgbClr val="234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latin typeface="Helvetica Neue" panose="02000503000000020004"/>
              </a:rPr>
              <a:t>          Medidas adoptadas para 2ª ola</a:t>
            </a:r>
          </a:p>
        </p:txBody>
      </p:sp>
      <p:sp>
        <p:nvSpPr>
          <p:cNvPr id="7" name="Rectángulo 6">
            <a:extLst>
              <a:ext uri="{FF2B5EF4-FFF2-40B4-BE49-F238E27FC236}">
                <a16:creationId xmlns:a16="http://schemas.microsoft.com/office/drawing/2014/main" id="{82D549D3-64E5-49F5-A1DE-A3E0059FAC89}"/>
              </a:ext>
            </a:extLst>
          </p:cNvPr>
          <p:cNvSpPr/>
          <p:nvPr/>
        </p:nvSpPr>
        <p:spPr>
          <a:xfrm>
            <a:off x="8582963" y="1614292"/>
            <a:ext cx="3221687" cy="485711"/>
          </a:xfrm>
          <a:prstGeom prst="rect">
            <a:avLst/>
          </a:prstGeom>
          <a:solidFill>
            <a:srgbClr val="234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latin typeface="Helvetica Neue" panose="02000503000000020004"/>
              </a:rPr>
              <a:t>Información sobre 2ª ola</a:t>
            </a:r>
          </a:p>
        </p:txBody>
      </p:sp>
      <p:sp>
        <p:nvSpPr>
          <p:cNvPr id="8" name="CuadroTexto 7">
            <a:extLst>
              <a:ext uri="{FF2B5EF4-FFF2-40B4-BE49-F238E27FC236}">
                <a16:creationId xmlns:a16="http://schemas.microsoft.com/office/drawing/2014/main" id="{B511E9CB-68E9-4F42-8A3C-031D595AF8DD}"/>
              </a:ext>
            </a:extLst>
          </p:cNvPr>
          <p:cNvSpPr txBox="1"/>
          <p:nvPr/>
        </p:nvSpPr>
        <p:spPr>
          <a:xfrm>
            <a:off x="8515350" y="2226285"/>
            <a:ext cx="3371850" cy="1569660"/>
          </a:xfrm>
          <a:prstGeom prst="rect">
            <a:avLst/>
          </a:prstGeom>
          <a:noFill/>
        </p:spPr>
        <p:txBody>
          <a:bodyPr wrap="square" rtlCol="0">
            <a:spAutoFit/>
          </a:bodyPr>
          <a:lstStyle/>
          <a:p>
            <a:pPr marL="285750" indent="-285750" algn="l" defTabSz="914400" rtl="0" eaLnBrk="1" latinLnBrk="0" hangingPunct="1">
              <a:buClr>
                <a:srgbClr val="234D21"/>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Tuvo una 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egunda ola del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5% de la magnitud respecto a la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primera.</a:t>
            </a:r>
          </a:p>
          <a:p>
            <a:pPr marL="285750" indent="-285750" algn="l" defTabSz="914400" rtl="0" eaLnBrk="1" latinLnBrk="0" hangingPunct="1">
              <a:buClr>
                <a:srgbClr val="234D2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Atribuida a una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caída en la </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temperatura. </a:t>
            </a:r>
          </a:p>
          <a:p>
            <a:pPr marL="285750" indent="-285750" algn="l" defTabSz="914400" rtl="0" eaLnBrk="1" latinLnBrk="0" hangingPunct="1">
              <a:buClr>
                <a:srgbClr val="234D2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Contribuyó el aumento del turismo doméstico, donde se movilizaron 637 millones para las fiestas nacionales. </a:t>
            </a:r>
          </a:p>
          <a:p>
            <a:pPr marL="285750" indent="-285750" algn="l" defTabSz="914400" rtl="0" eaLnBrk="1" latinLnBrk="0" hangingPunct="1">
              <a:buClr>
                <a:srgbClr val="234D2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Nuevas medidas adoptadas 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16 de junio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tras cinco días seguidos de crecimiento.</a:t>
            </a:r>
          </a:p>
        </p:txBody>
      </p:sp>
      <p:sp>
        <p:nvSpPr>
          <p:cNvPr id="12" name="CuadroTexto 11">
            <a:extLst>
              <a:ext uri="{FF2B5EF4-FFF2-40B4-BE49-F238E27FC236}">
                <a16:creationId xmlns:a16="http://schemas.microsoft.com/office/drawing/2014/main" id="{0E4BC532-606E-4790-BB6E-A34C2ECAC4D4}"/>
              </a:ext>
            </a:extLst>
          </p:cNvPr>
          <p:cNvSpPr txBox="1"/>
          <p:nvPr/>
        </p:nvSpPr>
        <p:spPr>
          <a:xfrm>
            <a:off x="8515350" y="4922086"/>
            <a:ext cx="3371850" cy="1015663"/>
          </a:xfrm>
          <a:prstGeom prst="rect">
            <a:avLst/>
          </a:prstGeom>
          <a:noFill/>
        </p:spPr>
        <p:txBody>
          <a:bodyPr wrap="square" rtlCol="0">
            <a:spAutoFit/>
          </a:bodyPr>
          <a:lstStyle/>
          <a:p>
            <a:pPr marL="285750" indent="-285750" fontAlgn="ctr">
              <a:spcBef>
                <a:spcPts val="0"/>
              </a:spcBef>
              <a:spcAft>
                <a:spcPts val="0"/>
              </a:spcAft>
              <a:buClr>
                <a:srgbClr val="234D21"/>
              </a:buClr>
              <a:buSzPts val="1200"/>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Prohibición de comer fuera de casa</a:t>
            </a:r>
          </a:p>
          <a:p>
            <a:pPr marL="285750" indent="-285750" fontAlgn="ctr">
              <a:spcBef>
                <a:spcPts val="0"/>
              </a:spcBef>
              <a:spcAft>
                <a:spcPts val="0"/>
              </a:spcAft>
              <a:buClr>
                <a:srgbClr val="234D21"/>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Cierre de albercas e instalaciones deportivas</a:t>
            </a:r>
          </a:p>
          <a:p>
            <a:pPr marL="285750" indent="-285750" fontAlgn="ctr">
              <a:spcBef>
                <a:spcPts val="0"/>
              </a:spcBef>
              <a:spcAft>
                <a:spcPts val="0"/>
              </a:spcAft>
              <a:buClr>
                <a:srgbClr val="234D21"/>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Uso obligatorio de </a:t>
            </a:r>
            <a:r>
              <a:rPr lang="es-MX" sz="1200" dirty="0" err="1">
                <a:solidFill>
                  <a:schemeClr val="tx1">
                    <a:lumMod val="65000"/>
                    <a:lumOff val="35000"/>
                  </a:schemeClr>
                </a:solidFill>
                <a:latin typeface="Helvetica Neue" panose="02000503000000020004" pitchFamily="2" charset="0"/>
              </a:rPr>
              <a:t>cubrebocas</a:t>
            </a:r>
            <a:endParaRPr lang="es-MX" sz="1200" dirty="0">
              <a:solidFill>
                <a:schemeClr val="tx1">
                  <a:lumMod val="65000"/>
                  <a:lumOff val="35000"/>
                </a:schemeClr>
              </a:solidFill>
              <a:latin typeface="Helvetica Neue" panose="02000503000000020004" pitchFamily="2" charset="0"/>
            </a:endParaRPr>
          </a:p>
          <a:p>
            <a:pPr marL="285750" indent="-285750" fontAlgn="ctr">
              <a:spcBef>
                <a:spcPts val="0"/>
              </a:spcBef>
              <a:spcAft>
                <a:spcPts val="0"/>
              </a:spcAft>
              <a:buClr>
                <a:srgbClr val="234D21"/>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Aplicación masiva de pruebas</a:t>
            </a:r>
          </a:p>
        </p:txBody>
      </p:sp>
      <p:sp>
        <p:nvSpPr>
          <p:cNvPr id="18" name="Rectángulo 17">
            <a:extLst>
              <a:ext uri="{FF2B5EF4-FFF2-40B4-BE49-F238E27FC236}">
                <a16:creationId xmlns:a16="http://schemas.microsoft.com/office/drawing/2014/main" id="{EC38D28B-B080-46B9-9B07-A9F1225FF117}"/>
              </a:ext>
            </a:extLst>
          </p:cNvPr>
          <p:cNvSpPr/>
          <p:nvPr/>
        </p:nvSpPr>
        <p:spPr>
          <a:xfrm>
            <a:off x="8586154" y="1614292"/>
            <a:ext cx="485711" cy="485711"/>
          </a:xfrm>
          <a:prstGeom prst="rect">
            <a:avLst/>
          </a:prstGeom>
          <a:solidFill>
            <a:srgbClr val="183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7DF9CA7D-AFA0-4533-B95A-A015669DBD83}"/>
              </a:ext>
            </a:extLst>
          </p:cNvPr>
          <p:cNvSpPr/>
          <p:nvPr/>
        </p:nvSpPr>
        <p:spPr>
          <a:xfrm>
            <a:off x="8582963" y="4363384"/>
            <a:ext cx="485711" cy="485711"/>
          </a:xfrm>
          <a:prstGeom prst="rect">
            <a:avLst/>
          </a:prstGeom>
          <a:solidFill>
            <a:srgbClr val="183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Imagen 29">
            <a:extLst>
              <a:ext uri="{FF2B5EF4-FFF2-40B4-BE49-F238E27FC236}">
                <a16:creationId xmlns:a16="http://schemas.microsoft.com/office/drawing/2014/main" id="{8F86A843-4A70-4E75-84B9-E3DBB985E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963" y="4363384"/>
            <a:ext cx="485711" cy="485711"/>
          </a:xfrm>
          <a:prstGeom prst="rect">
            <a:avLst/>
          </a:prstGeom>
        </p:spPr>
      </p:pic>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672291" y="1606966"/>
          <a:ext cx="3917294" cy="2507834"/>
        </p:xfrm>
        <a:graphic>
          <a:graphicData uri="http://schemas.openxmlformats.org/drawingml/2006/table">
            <a:tbl>
              <a:tblPr firstRow="1" bandRow="1">
                <a:tableStyleId>{5C22544A-7EE6-4342-B048-85BDC9FD1C3A}</a:tableStyleId>
              </a:tblPr>
              <a:tblGrid>
                <a:gridCol w="3917294">
                  <a:extLst>
                    <a:ext uri="{9D8B030D-6E8A-4147-A177-3AD203B41FA5}">
                      <a16:colId xmlns:a16="http://schemas.microsoft.com/office/drawing/2014/main" val="3135859286"/>
                    </a:ext>
                  </a:extLst>
                </a:gridCol>
              </a:tblGrid>
              <a:tr h="443523">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234D21"/>
                    </a:solidFill>
                  </a:tcPr>
                </a:tc>
                <a:extLst>
                  <a:ext uri="{0D108BD9-81ED-4DB2-BD59-A6C34878D82A}">
                    <a16:rowId xmlns:a16="http://schemas.microsoft.com/office/drawing/2014/main" val="3357644412"/>
                  </a:ext>
                </a:extLst>
              </a:tr>
              <a:tr h="2064311">
                <a:tc>
                  <a:txBody>
                    <a:bodyPr/>
                    <a:lstStyle/>
                    <a:p>
                      <a:pPr marL="285750" indent="-285750" algn="l" defTabSz="914400" rtl="0" eaLnBrk="1" latinLnBrk="0" hangingPunct="1">
                        <a:buClr>
                          <a:srgbClr val="234D21"/>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Tuvo una 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egunda ola del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5% de la magnitud respecto a la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primera.</a:t>
                      </a:r>
                    </a:p>
                    <a:p>
                      <a:pPr marL="285750" indent="-285750" algn="l" defTabSz="914400" rtl="0" eaLnBrk="1" latinLnBrk="0" hangingPunct="1">
                        <a:buClr>
                          <a:srgbClr val="234D2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Atribuida a una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caída en la </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temperatura. </a:t>
                      </a:r>
                    </a:p>
                    <a:p>
                      <a:pPr marL="285750" indent="-285750" algn="l" defTabSz="914400" rtl="0" eaLnBrk="1" latinLnBrk="0" hangingPunct="1">
                        <a:buClr>
                          <a:srgbClr val="234D2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Contribuyó el aumento del turismo doméstico, donde se movilizaron 637 millones para las fiestas nacionales. </a:t>
                      </a:r>
                    </a:p>
                    <a:p>
                      <a:pPr marL="285750" indent="-285750" algn="l" defTabSz="914400" rtl="0" eaLnBrk="1" latinLnBrk="0" hangingPunct="1">
                        <a:buClr>
                          <a:srgbClr val="234D2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Nuevas medidas adoptadas 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16 de junio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tras cinco días seguidos de crecimiento.</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672291" y="4180674"/>
          <a:ext cx="3930628" cy="1517440"/>
        </p:xfrm>
        <a:graphic>
          <a:graphicData uri="http://schemas.openxmlformats.org/drawingml/2006/table">
            <a:tbl>
              <a:tblPr firstRow="1" bandRow="1">
                <a:tableStyleId>{5C22544A-7EE6-4342-B048-85BDC9FD1C3A}</a:tableStyleId>
              </a:tblPr>
              <a:tblGrid>
                <a:gridCol w="1965314">
                  <a:extLst>
                    <a:ext uri="{9D8B030D-6E8A-4147-A177-3AD203B41FA5}">
                      <a16:colId xmlns:a16="http://schemas.microsoft.com/office/drawing/2014/main" val="3135859286"/>
                    </a:ext>
                  </a:extLst>
                </a:gridCol>
                <a:gridCol w="1965314">
                  <a:extLst>
                    <a:ext uri="{9D8B030D-6E8A-4147-A177-3AD203B41FA5}">
                      <a16:colId xmlns:a16="http://schemas.microsoft.com/office/drawing/2014/main" val="811103145"/>
                    </a:ext>
                  </a:extLst>
                </a:gridCol>
              </a:tblGrid>
              <a:tr h="328720">
                <a:tc gridSpan="2">
                  <a:txBody>
                    <a:bodyPr/>
                    <a:lstStyle/>
                    <a:p>
                      <a:pPr algn="ctr"/>
                      <a:r>
                        <a:rPr lang="es-MX" sz="1200" dirty="0">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nchor="ctr">
                    <a:solidFill>
                      <a:srgbClr val="234D21"/>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161777">
                <a:tc>
                  <a:txBody>
                    <a:bodyPr/>
                    <a:lstStyle/>
                    <a:p>
                      <a:pPr marL="285750" indent="-285750" algn="l" defTabSz="914400" rtl="0" eaLnBrk="1" latinLnBrk="0" hangingPunct="1">
                        <a:buClr>
                          <a:srgbClr val="234D2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Prohibición de comer fuera de casa</a:t>
                      </a:r>
                    </a:p>
                    <a:p>
                      <a:pPr marL="285750" indent="-285750" algn="l" defTabSz="914400" rtl="0" eaLnBrk="1" latinLnBrk="0" hangingPunct="1">
                        <a:buClr>
                          <a:srgbClr val="234D21"/>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234D2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de albercas e instalaciones deportivas</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234D21"/>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Uso obligatorio de </a:t>
                      </a:r>
                      <a:r>
                        <a:rPr lang="es-MX" sz="1200" kern="12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cubrebocas</a:t>
                      </a: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234D21"/>
                        </a:buClr>
                        <a:buFont typeface="Arial" panose="020B0604020202020204" pitchFamily="34" charset="0"/>
                        <a:buChar char="•"/>
                      </a:pP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234D21"/>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Aplicación masiva de pruebas</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CuadroTexto 12">
            <a:extLst>
              <a:ext uri="{FF2B5EF4-FFF2-40B4-BE49-F238E27FC236}">
                <a16:creationId xmlns:a16="http://schemas.microsoft.com/office/drawing/2014/main" id="{A854CC96-26C0-F741-AA56-87F17336DBAB}"/>
              </a:ext>
            </a:extLst>
          </p:cNvPr>
          <p:cNvSpPr txBox="1"/>
          <p:nvPr/>
        </p:nvSpPr>
        <p:spPr>
          <a:xfrm>
            <a:off x="1527376" y="5291445"/>
            <a:ext cx="6090690" cy="954107"/>
          </a:xfrm>
          <a:prstGeom prst="rect">
            <a:avLst/>
          </a:prstGeom>
          <a:solidFill>
            <a:schemeClr val="bg1">
              <a:lumMod val="95000"/>
            </a:schemeClr>
          </a:solidFill>
        </p:spPr>
        <p:txBody>
          <a:bodyPr wrap="square" rtlCol="0">
            <a:spAutoFit/>
          </a:bodyPr>
          <a:lstStyle/>
          <a:p>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empleadas del 1 de julio hasta el 31 de agosto)</a:t>
            </a:r>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al coincidir el brote con las vacaciones de verano de los alumnos, se cerraron las escuelas y del 1 de septiembre al 9 de octubre se llevó a cabo una apertura parcial en los focos de contagio, Beijing y Hong Kong.</a:t>
            </a:r>
          </a:p>
        </p:txBody>
      </p:sp>
      <p:sp>
        <p:nvSpPr>
          <p:cNvPr id="14" name="Pentágono 13">
            <a:hlinkClick r:id="rId3" action="ppaction://hlinksldjump"/>
            <a:extLst>
              <a:ext uri="{FF2B5EF4-FFF2-40B4-BE49-F238E27FC236}">
                <a16:creationId xmlns:a16="http://schemas.microsoft.com/office/drawing/2014/main" id="{4BB0AD7B-6FFA-6547-A20C-A6D3C1D287FA}"/>
              </a:ext>
            </a:extLst>
          </p:cNvPr>
          <p:cNvSpPr/>
          <p:nvPr/>
        </p:nvSpPr>
        <p:spPr>
          <a:xfrm rot="10800000">
            <a:off x="11135577" y="6197516"/>
            <a:ext cx="669073" cy="245327"/>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2" name="Imagen 31">
            <a:extLst>
              <a:ext uri="{FF2B5EF4-FFF2-40B4-BE49-F238E27FC236}">
                <a16:creationId xmlns:a16="http://schemas.microsoft.com/office/drawing/2014/main" id="{A80B8B29-0298-4FC8-A48C-F689F721F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70" y="5291445"/>
            <a:ext cx="954106" cy="954106"/>
          </a:xfrm>
          <a:prstGeom prst="rect">
            <a:avLst/>
          </a:prstGeom>
        </p:spPr>
      </p:pic>
      <p:sp>
        <p:nvSpPr>
          <p:cNvPr id="34" name="CuadroTexto 33">
            <a:extLst>
              <a:ext uri="{FF2B5EF4-FFF2-40B4-BE49-F238E27FC236}">
                <a16:creationId xmlns:a16="http://schemas.microsoft.com/office/drawing/2014/main" id="{594C6E6B-DE11-446A-A5C1-538345D5F386}"/>
              </a:ext>
            </a:extLst>
          </p:cNvPr>
          <p:cNvSpPr txBox="1"/>
          <p:nvPr/>
        </p:nvSpPr>
        <p:spPr>
          <a:xfrm>
            <a:off x="698905" y="6507176"/>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41" name="Grupo 40">
            <a:extLst>
              <a:ext uri="{FF2B5EF4-FFF2-40B4-BE49-F238E27FC236}">
                <a16:creationId xmlns:a16="http://schemas.microsoft.com/office/drawing/2014/main" id="{B197CB63-F291-4E4F-82FD-22C5993C864A}"/>
              </a:ext>
            </a:extLst>
          </p:cNvPr>
          <p:cNvGrpSpPr/>
          <p:nvPr/>
        </p:nvGrpSpPr>
        <p:grpSpPr>
          <a:xfrm>
            <a:off x="506595" y="1159421"/>
            <a:ext cx="374021" cy="547343"/>
            <a:chOff x="506595" y="1159421"/>
            <a:chExt cx="374021" cy="547343"/>
          </a:xfrm>
        </p:grpSpPr>
        <p:pic>
          <p:nvPicPr>
            <p:cNvPr id="36" name="Imagen 35">
              <a:extLst>
                <a:ext uri="{FF2B5EF4-FFF2-40B4-BE49-F238E27FC236}">
                  <a16:creationId xmlns:a16="http://schemas.microsoft.com/office/drawing/2014/main" id="{F3941A8D-76F9-40A5-8024-EA433E322D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36" y="1159421"/>
              <a:ext cx="271540" cy="379358"/>
            </a:xfrm>
            <a:prstGeom prst="rect">
              <a:avLst/>
            </a:prstGeom>
          </p:spPr>
        </p:pic>
        <p:pic>
          <p:nvPicPr>
            <p:cNvPr id="38" name="Imagen 37">
              <a:extLst>
                <a:ext uri="{FF2B5EF4-FFF2-40B4-BE49-F238E27FC236}">
                  <a16:creationId xmlns:a16="http://schemas.microsoft.com/office/drawing/2014/main" id="{245AB95D-1181-4597-9F2E-9187FF7885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595" y="1469068"/>
              <a:ext cx="374021" cy="237696"/>
            </a:xfrm>
            <a:prstGeom prst="rect">
              <a:avLst/>
            </a:prstGeom>
          </p:spPr>
        </p:pic>
      </p:grpSp>
      <p:pic>
        <p:nvPicPr>
          <p:cNvPr id="42" name="Picture 4">
            <a:extLst>
              <a:ext uri="{FF2B5EF4-FFF2-40B4-BE49-F238E27FC236}">
                <a16:creationId xmlns:a16="http://schemas.microsoft.com/office/drawing/2014/main" id="{61F83260-E812-45A8-B1E0-60A746390CCC}"/>
              </a:ext>
            </a:extLst>
          </p:cNvPr>
          <p:cNvPicPr>
            <a:picLocks/>
          </p:cNvPicPr>
          <p:nvPr/>
        </p:nvPicPr>
        <p:blipFill>
          <a:blip r:embed="rId7"/>
          <a:stretch>
            <a:fillRect/>
          </a:stretch>
        </p:blipFill>
        <p:spPr>
          <a:xfrm>
            <a:off x="0" y="806251"/>
            <a:ext cx="12192000" cy="59181"/>
          </a:xfrm>
          <a:prstGeom prst="rect">
            <a:avLst/>
          </a:prstGeom>
        </p:spPr>
      </p:pic>
      <p:grpSp>
        <p:nvGrpSpPr>
          <p:cNvPr id="43" name="Grupo 42">
            <a:extLst>
              <a:ext uri="{FF2B5EF4-FFF2-40B4-BE49-F238E27FC236}">
                <a16:creationId xmlns:a16="http://schemas.microsoft.com/office/drawing/2014/main" id="{4EDF6880-D458-4E95-8C5E-D62A5029BF5E}"/>
              </a:ext>
            </a:extLst>
          </p:cNvPr>
          <p:cNvGrpSpPr/>
          <p:nvPr/>
        </p:nvGrpSpPr>
        <p:grpSpPr>
          <a:xfrm>
            <a:off x="177452" y="170725"/>
            <a:ext cx="2860812" cy="477417"/>
            <a:chOff x="3515561" y="2087418"/>
            <a:chExt cx="4612439" cy="769731"/>
          </a:xfrm>
        </p:grpSpPr>
        <p:pic>
          <p:nvPicPr>
            <p:cNvPr id="44" name="Imagen 43">
              <a:extLst>
                <a:ext uri="{FF2B5EF4-FFF2-40B4-BE49-F238E27FC236}">
                  <a16:creationId xmlns:a16="http://schemas.microsoft.com/office/drawing/2014/main" id="{22068B27-A31E-4038-9787-EB3B1BDD7207}"/>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5" name="Imagen 44">
              <a:extLst>
                <a:ext uri="{FF2B5EF4-FFF2-40B4-BE49-F238E27FC236}">
                  <a16:creationId xmlns:a16="http://schemas.microsoft.com/office/drawing/2014/main" id="{BB6BA6D6-49DC-47AA-B821-8C4DF29AB7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6" name="Conector recto 45">
              <a:extLst>
                <a:ext uri="{FF2B5EF4-FFF2-40B4-BE49-F238E27FC236}">
                  <a16:creationId xmlns:a16="http://schemas.microsoft.com/office/drawing/2014/main" id="{B3D21552-3E98-42C5-8523-AACFBEC92CA0}"/>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89345" y="1614292"/>
            <a:ext cx="485711" cy="485711"/>
          </a:xfrm>
          <a:prstGeom prst="rect">
            <a:avLst/>
          </a:prstGeom>
        </p:spPr>
      </p:pic>
      <p:sp>
        <p:nvSpPr>
          <p:cNvPr id="31" name="Título 1">
            <a:extLst>
              <a:ext uri="{FF2B5EF4-FFF2-40B4-BE49-F238E27FC236}">
                <a16:creationId xmlns:a16="http://schemas.microsoft.com/office/drawing/2014/main" id="{03FB50B6-5445-C342-B62C-090C1D81AC91}"/>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&lt;</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pic>
        <p:nvPicPr>
          <p:cNvPr id="2" name="Imagen 1">
            <a:extLst>
              <a:ext uri="{FF2B5EF4-FFF2-40B4-BE49-F238E27FC236}">
                <a16:creationId xmlns:a16="http://schemas.microsoft.com/office/drawing/2014/main" id="{B4177B0E-2F1B-4C74-A3DA-0B3A776CF3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252" y="1098758"/>
            <a:ext cx="7559055" cy="3959360"/>
          </a:xfrm>
          <a:prstGeom prst="rect">
            <a:avLst/>
          </a:prstGeom>
        </p:spPr>
      </p:pic>
    </p:spTree>
    <p:extLst>
      <p:ext uri="{BB962C8B-B14F-4D97-AF65-F5344CB8AC3E}">
        <p14:creationId xmlns:p14="http://schemas.microsoft.com/office/powerpoint/2010/main" val="693154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58DF38F-0D1F-462D-980D-9019697F0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77" y="1397918"/>
            <a:ext cx="7559055" cy="3959360"/>
          </a:xfrm>
          <a:prstGeom prst="rect">
            <a:avLst/>
          </a:prstGeom>
        </p:spPr>
      </p:pic>
      <p:sp>
        <p:nvSpPr>
          <p:cNvPr id="32" name="Rectángulo 31">
            <a:extLst>
              <a:ext uri="{FF2B5EF4-FFF2-40B4-BE49-F238E27FC236}">
                <a16:creationId xmlns:a16="http://schemas.microsoft.com/office/drawing/2014/main" id="{078BAF55-709E-4E01-9D95-5C194D7717F5}"/>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33">
            <a:extLst>
              <a:ext uri="{FF2B5EF4-FFF2-40B4-BE49-F238E27FC236}">
                <a16:creationId xmlns:a16="http://schemas.microsoft.com/office/drawing/2014/main" id="{58F01B6D-4F91-40A2-91FD-6A9EDF922FE7}"/>
              </a:ext>
            </a:extLst>
          </p:cNvPr>
          <p:cNvSpPr/>
          <p:nvPr/>
        </p:nvSpPr>
        <p:spPr>
          <a:xfrm>
            <a:off x="8582963" y="4198412"/>
            <a:ext cx="3221687" cy="485711"/>
          </a:xfrm>
          <a:prstGeom prst="rect">
            <a:avLst/>
          </a:prstGeom>
          <a:solidFill>
            <a:srgbClr val="8BF5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latin typeface="Helvetica Neue" panose="02000503000000020004"/>
              </a:rPr>
              <a:t>          Medidas adoptadas para 2ª ola</a:t>
            </a:r>
          </a:p>
        </p:txBody>
      </p:sp>
      <p:sp>
        <p:nvSpPr>
          <p:cNvPr id="36" name="Rectángulo 35">
            <a:extLst>
              <a:ext uri="{FF2B5EF4-FFF2-40B4-BE49-F238E27FC236}">
                <a16:creationId xmlns:a16="http://schemas.microsoft.com/office/drawing/2014/main" id="{34BD8D52-49D5-491A-899A-2944BCB0495A}"/>
              </a:ext>
            </a:extLst>
          </p:cNvPr>
          <p:cNvSpPr/>
          <p:nvPr/>
        </p:nvSpPr>
        <p:spPr>
          <a:xfrm>
            <a:off x="8582963" y="1449320"/>
            <a:ext cx="3221687" cy="485711"/>
          </a:xfrm>
          <a:prstGeom prst="rect">
            <a:avLst/>
          </a:prstGeom>
          <a:solidFill>
            <a:srgbClr val="8BF5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latin typeface="Helvetica Neue" panose="02000503000000020004"/>
              </a:rPr>
              <a:t>Información sobre 2ª ola</a:t>
            </a:r>
          </a:p>
        </p:txBody>
      </p:sp>
      <p:sp>
        <p:nvSpPr>
          <p:cNvPr id="38" name="CuadroTexto 37">
            <a:extLst>
              <a:ext uri="{FF2B5EF4-FFF2-40B4-BE49-F238E27FC236}">
                <a16:creationId xmlns:a16="http://schemas.microsoft.com/office/drawing/2014/main" id="{891292D0-B2E2-4264-BA7F-32824ACD8738}"/>
              </a:ext>
            </a:extLst>
          </p:cNvPr>
          <p:cNvSpPr txBox="1"/>
          <p:nvPr/>
        </p:nvSpPr>
        <p:spPr>
          <a:xfrm>
            <a:off x="8515350" y="1991837"/>
            <a:ext cx="3371850" cy="1754326"/>
          </a:xfrm>
          <a:prstGeom prst="rect">
            <a:avLst/>
          </a:prstGeom>
          <a:noFill/>
        </p:spPr>
        <p:txBody>
          <a:bodyPr wrap="square" rtlCol="0">
            <a:spAutoFit/>
          </a:bodyPr>
          <a:lstStyle/>
          <a:p>
            <a:pPr marL="285750" indent="-285750" algn="l" defTabSz="914400" rtl="0" eaLnBrk="1" latinLnBrk="0" hangingPunct="1">
              <a:buClr>
                <a:srgbClr val="8BF59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Tuvo una segunda ola de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 mitad </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tamaño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respecto</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 la primera.</a:t>
            </a:r>
          </a:p>
          <a:p>
            <a:pPr marL="285750" indent="-285750" algn="l" defTabSz="914400" rtl="0" eaLnBrk="1" latinLnBrk="0" hangingPunct="1">
              <a:buClr>
                <a:srgbClr val="8BF590"/>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Uno de los brotes surgió por una huelga de doctores que pedían una reforma médica. </a:t>
            </a:r>
          </a:p>
          <a:p>
            <a:pPr marL="285750" indent="-285750" algn="l" defTabSz="914400" rtl="0" eaLnBrk="1" latinLnBrk="0" hangingPunct="1">
              <a:buClr>
                <a:srgbClr val="8BF590"/>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También hubo brotes en iglesias y otras protestas antigubernamentales.</a:t>
            </a:r>
          </a:p>
          <a:p>
            <a:pPr marL="285750" indent="-285750" algn="l" defTabSz="914400" rtl="0" eaLnBrk="1" latinLnBrk="0" hangingPunct="1">
              <a:buClr>
                <a:srgbClr val="8BF590"/>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aplicaron restricciones desde el 18 de agosto.</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CuadroTexto 39">
            <a:extLst>
              <a:ext uri="{FF2B5EF4-FFF2-40B4-BE49-F238E27FC236}">
                <a16:creationId xmlns:a16="http://schemas.microsoft.com/office/drawing/2014/main" id="{A115468A-7108-4DF4-8527-205A00B062B1}"/>
              </a:ext>
            </a:extLst>
          </p:cNvPr>
          <p:cNvSpPr txBox="1"/>
          <p:nvPr/>
        </p:nvSpPr>
        <p:spPr>
          <a:xfrm>
            <a:off x="8515350" y="4757114"/>
            <a:ext cx="3371850" cy="1200329"/>
          </a:xfrm>
          <a:prstGeom prst="rect">
            <a:avLst/>
          </a:prstGeom>
          <a:noFill/>
        </p:spPr>
        <p:txBody>
          <a:bodyPr wrap="square" rtlCol="0">
            <a:spAutoFit/>
          </a:bodyPr>
          <a:lstStyle/>
          <a:p>
            <a:pPr marL="285750" indent="-285750" fontAlgn="ctr">
              <a:spcBef>
                <a:spcPts val="0"/>
              </a:spcBef>
              <a:spcAft>
                <a:spcPts val="0"/>
              </a:spcAft>
              <a:buClr>
                <a:srgbClr val="8BF590"/>
              </a:buClr>
              <a:buSzPts val="1200"/>
              <a:buFont typeface="Arial" panose="020B0604020202020204" pitchFamily="34" charset="0"/>
              <a:buChar char="•"/>
              <a:tabLst>
                <a:tab pos="982726" algn="l"/>
              </a:tabLst>
            </a:pPr>
            <a:r>
              <a:rPr lang="es-MX" sz="1200" dirty="0">
                <a:solidFill>
                  <a:schemeClr val="tx1">
                    <a:lumMod val="65000"/>
                    <a:lumOff val="35000"/>
                  </a:schemeClr>
                </a:solidFill>
                <a:latin typeface="Helvetica Neue" panose="02000503000000020004" pitchFamily="2" charset="0"/>
              </a:rPr>
              <a:t>Cierre de iglesias, discotecas y bares</a:t>
            </a:r>
          </a:p>
          <a:p>
            <a:pPr marL="285750" indent="-285750" fontAlgn="ctr">
              <a:spcBef>
                <a:spcPts val="0"/>
              </a:spcBef>
              <a:spcAft>
                <a:spcPts val="0"/>
              </a:spcAft>
              <a:buClr>
                <a:srgbClr val="8BF590"/>
              </a:buClr>
              <a:buFont typeface="Arial" panose="020B0604020202020204" pitchFamily="34" charset="0"/>
              <a:buChar char="•"/>
              <a:tabLst>
                <a:tab pos="982726" algn="l"/>
              </a:tabLst>
            </a:pPr>
            <a:r>
              <a:rPr lang="es-MX" sz="1200" dirty="0">
                <a:solidFill>
                  <a:schemeClr val="tx1">
                    <a:lumMod val="65000"/>
                    <a:lumOff val="35000"/>
                  </a:schemeClr>
                </a:solidFill>
                <a:latin typeface="Helvetica Neue" panose="02000503000000020004" pitchFamily="2" charset="0"/>
              </a:rPr>
              <a:t>Se prohibieron las cenas afuera a partir de las 9 pm</a:t>
            </a:r>
          </a:p>
          <a:p>
            <a:pPr marL="285750" indent="-285750" fontAlgn="ctr">
              <a:spcBef>
                <a:spcPts val="0"/>
              </a:spcBef>
              <a:spcAft>
                <a:spcPts val="0"/>
              </a:spcAft>
              <a:buClr>
                <a:srgbClr val="8BF590"/>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Limitación de cafeterías y panaderías a servicios de entrega</a:t>
            </a:r>
          </a:p>
          <a:p>
            <a:pPr marL="285750" indent="-285750" fontAlgn="ctr">
              <a:spcBef>
                <a:spcPts val="0"/>
              </a:spcBef>
              <a:spcAft>
                <a:spcPts val="0"/>
              </a:spcAft>
              <a:buClr>
                <a:srgbClr val="8BF590"/>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Recomendación de no visitar parientes</a:t>
            </a:r>
          </a:p>
        </p:txBody>
      </p:sp>
      <p:sp>
        <p:nvSpPr>
          <p:cNvPr id="42" name="Rectángulo 41">
            <a:extLst>
              <a:ext uri="{FF2B5EF4-FFF2-40B4-BE49-F238E27FC236}">
                <a16:creationId xmlns:a16="http://schemas.microsoft.com/office/drawing/2014/main" id="{FAD3607A-F95E-4DE3-8FE4-BAED332766EA}"/>
              </a:ext>
            </a:extLst>
          </p:cNvPr>
          <p:cNvSpPr/>
          <p:nvPr/>
        </p:nvSpPr>
        <p:spPr>
          <a:xfrm>
            <a:off x="8586154" y="1449320"/>
            <a:ext cx="485711" cy="485711"/>
          </a:xfrm>
          <a:prstGeom prst="rect">
            <a:avLst/>
          </a:prstGeom>
          <a:solidFill>
            <a:srgbClr val="14E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Rectángulo 45">
            <a:extLst>
              <a:ext uri="{FF2B5EF4-FFF2-40B4-BE49-F238E27FC236}">
                <a16:creationId xmlns:a16="http://schemas.microsoft.com/office/drawing/2014/main" id="{3FE3DCA1-D084-4882-9025-C755BC9AE8CF}"/>
              </a:ext>
            </a:extLst>
          </p:cNvPr>
          <p:cNvSpPr/>
          <p:nvPr/>
        </p:nvSpPr>
        <p:spPr>
          <a:xfrm>
            <a:off x="8582963" y="4198412"/>
            <a:ext cx="485711" cy="485711"/>
          </a:xfrm>
          <a:prstGeom prst="rect">
            <a:avLst/>
          </a:prstGeom>
          <a:solidFill>
            <a:srgbClr val="14E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8" name="Imagen 47">
            <a:extLst>
              <a:ext uri="{FF2B5EF4-FFF2-40B4-BE49-F238E27FC236}">
                <a16:creationId xmlns:a16="http://schemas.microsoft.com/office/drawing/2014/main" id="{63B683DF-ABF8-4C2C-BA3D-97B0031CB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963" y="4198412"/>
            <a:ext cx="485711" cy="485711"/>
          </a:xfrm>
          <a:prstGeom prst="rect">
            <a:avLst/>
          </a:prstGeom>
        </p:spPr>
      </p:pic>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746182" y="1901352"/>
          <a:ext cx="4491788" cy="1888464"/>
        </p:xfrm>
        <a:graphic>
          <a:graphicData uri="http://schemas.openxmlformats.org/drawingml/2006/table">
            <a:tbl>
              <a:tblPr firstRow="1" bandRow="1">
                <a:tableStyleId>{5C22544A-7EE6-4342-B048-85BDC9FD1C3A}</a:tableStyleId>
              </a:tblPr>
              <a:tblGrid>
                <a:gridCol w="4491788">
                  <a:extLst>
                    <a:ext uri="{9D8B030D-6E8A-4147-A177-3AD203B41FA5}">
                      <a16:colId xmlns:a16="http://schemas.microsoft.com/office/drawing/2014/main" val="3135859286"/>
                    </a:ext>
                  </a:extLst>
                </a:gridCol>
              </a:tblGrid>
              <a:tr h="333984">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8BF590"/>
                    </a:solidFill>
                  </a:tcPr>
                </a:tc>
                <a:extLst>
                  <a:ext uri="{0D108BD9-81ED-4DB2-BD59-A6C34878D82A}">
                    <a16:rowId xmlns:a16="http://schemas.microsoft.com/office/drawing/2014/main" val="3357644412"/>
                  </a:ext>
                </a:extLst>
              </a:tr>
              <a:tr h="1289897">
                <a:tc>
                  <a:txBody>
                    <a:bodyPr/>
                    <a:lstStyle/>
                    <a:p>
                      <a:pPr marL="285750" indent="-285750" algn="l" defTabSz="914400" rtl="0" eaLnBrk="1" latinLnBrk="0" hangingPunct="1">
                        <a:buClr>
                          <a:srgbClr val="8BF59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Tuvo una segunda ola de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 mitad </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del</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tamaño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respecto</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 la primera.</a:t>
                      </a:r>
                    </a:p>
                    <a:p>
                      <a:pPr marL="285750" indent="-285750" algn="l" defTabSz="914400" rtl="0" eaLnBrk="1" latinLnBrk="0" hangingPunct="1">
                        <a:buClr>
                          <a:srgbClr val="8BF590"/>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Uno de los brotes surgió por una huelga de doctores que pedían una reforma médica. </a:t>
                      </a:r>
                    </a:p>
                    <a:p>
                      <a:pPr marL="285750" indent="-285750" algn="l" defTabSz="914400" rtl="0" eaLnBrk="1" latinLnBrk="0" hangingPunct="1">
                        <a:buClr>
                          <a:srgbClr val="8BF590"/>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También hubo brotes en iglesias y otras protestas antigubernamentales.</a:t>
                      </a:r>
                    </a:p>
                    <a:p>
                      <a:pPr marL="285750" indent="-285750" algn="l" defTabSz="914400" rtl="0" eaLnBrk="1" latinLnBrk="0" hangingPunct="1">
                        <a:buClr>
                          <a:srgbClr val="8BF590"/>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aplicaron restricciones desde el 18 de agosto.</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l" defTabSz="914400" rtl="0" eaLnBrk="1" latinLnBrk="0" hangingPunct="1">
                        <a:buClr>
                          <a:srgbClr val="00B0F0"/>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746182" y="3968097"/>
          <a:ext cx="4395538" cy="1783368"/>
        </p:xfrm>
        <a:graphic>
          <a:graphicData uri="http://schemas.openxmlformats.org/drawingml/2006/table">
            <a:tbl>
              <a:tblPr firstRow="1" bandRow="1">
                <a:tableStyleId>{5C22544A-7EE6-4342-B048-85BDC9FD1C3A}</a:tableStyleId>
              </a:tblPr>
              <a:tblGrid>
                <a:gridCol w="2197769">
                  <a:extLst>
                    <a:ext uri="{9D8B030D-6E8A-4147-A177-3AD203B41FA5}">
                      <a16:colId xmlns:a16="http://schemas.microsoft.com/office/drawing/2014/main" val="3135859286"/>
                    </a:ext>
                  </a:extLst>
                </a:gridCol>
                <a:gridCol w="2197769">
                  <a:extLst>
                    <a:ext uri="{9D8B030D-6E8A-4147-A177-3AD203B41FA5}">
                      <a16:colId xmlns:a16="http://schemas.microsoft.com/office/drawing/2014/main" val="811103145"/>
                    </a:ext>
                  </a:extLst>
                </a:gridCol>
              </a:tblGrid>
              <a:tr h="301414">
                <a:tc gridSpan="2">
                  <a:txBody>
                    <a:bodyPr/>
                    <a:lstStyle/>
                    <a:p>
                      <a:pPr algn="ctr"/>
                      <a:r>
                        <a:rPr lang="es-MX" sz="1200" dirty="0">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nchor="ctr">
                    <a:solidFill>
                      <a:srgbClr val="8BF590"/>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481954">
                <a:tc>
                  <a:txBody>
                    <a:bodyPr/>
                    <a:lstStyle/>
                    <a:p>
                      <a:pPr marL="177800" indent="-177800" algn="l" defTabSz="914400" rtl="0" eaLnBrk="1" latinLnBrk="0" hangingPunct="1">
                        <a:buClr>
                          <a:srgbClr val="8BF590"/>
                        </a:buClr>
                        <a:buFont typeface="Arial" panose="020B0604020202020204" pitchFamily="34" charset="0"/>
                        <a:buChar char="•"/>
                        <a:tabLst>
                          <a:tab pos="982663" algn="l"/>
                        </a:tabLst>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de iglesias, discotecas y bares</a:t>
                      </a:r>
                    </a:p>
                    <a:p>
                      <a:pPr marL="177800" indent="-177800" algn="l" defTabSz="914400" rtl="0" eaLnBrk="1" latinLnBrk="0" hangingPunct="1">
                        <a:buClr>
                          <a:srgbClr val="8BF590"/>
                        </a:buClr>
                        <a:buFont typeface="Arial" panose="020B0604020202020204" pitchFamily="34" charset="0"/>
                        <a:buChar char="•"/>
                        <a:tabLst>
                          <a:tab pos="982663" algn="l"/>
                        </a:tabLst>
                      </a:pP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177800" indent="-177800" algn="l" defTabSz="914400" rtl="0" eaLnBrk="1" latinLnBrk="0" hangingPunct="1">
                        <a:buClr>
                          <a:srgbClr val="8BF590"/>
                        </a:buClr>
                        <a:buFont typeface="Arial" panose="020B0604020202020204" pitchFamily="34" charset="0"/>
                        <a:buChar char="•"/>
                        <a:tabLst>
                          <a:tab pos="982663" algn="l"/>
                        </a:tabLst>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prohibieron</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las</a:t>
                      </a: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cenas afuera a partir de las 9 pm</a:t>
                      </a:r>
                    </a:p>
                    <a:p>
                      <a:pPr marL="177800" indent="-177800" algn="l" defTabSz="914400" rtl="0" eaLnBrk="1" latinLnBrk="0" hangingPunct="1">
                        <a:buClr>
                          <a:srgbClr val="8BF590"/>
                        </a:buClr>
                        <a:buFont typeface="Arial" panose="020B0604020202020204" pitchFamily="34" charset="0"/>
                        <a:buChar char="•"/>
                        <a:tabLst>
                          <a:tab pos="982663" algn="l"/>
                        </a:tabLst>
                      </a:pP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8BF59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Limitación de cafeterías y panaderías a servicios de entrega</a:t>
                      </a:r>
                    </a:p>
                    <a:p>
                      <a:pPr marL="0" indent="0" algn="l" defTabSz="914400" rtl="0" eaLnBrk="1" latinLnBrk="0" hangingPunct="1">
                        <a:buClr>
                          <a:srgbClr val="8BF590"/>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8BF59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Recomendación de no visitar parientes</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CuadroTexto 12">
            <a:extLst>
              <a:ext uri="{FF2B5EF4-FFF2-40B4-BE49-F238E27FC236}">
                <a16:creationId xmlns:a16="http://schemas.microsoft.com/office/drawing/2014/main" id="{F6B6F6C0-95D2-8845-9EAF-0D976DF47ADF}"/>
              </a:ext>
            </a:extLst>
          </p:cNvPr>
          <p:cNvSpPr txBox="1"/>
          <p:nvPr/>
        </p:nvSpPr>
        <p:spPr>
          <a:xfrm>
            <a:off x="1725575" y="5518521"/>
            <a:ext cx="5570852" cy="738664"/>
          </a:xfrm>
          <a:prstGeom prst="rect">
            <a:avLst/>
          </a:prstGeom>
          <a:solidFill>
            <a:schemeClr val="bg1">
              <a:lumMod val="95000"/>
            </a:schemeClr>
          </a:solidFill>
        </p:spPr>
        <p:txBody>
          <a:bodyPr wrap="square" rtlCol="0">
            <a:spAutoFit/>
          </a:bodyPr>
          <a:lstStyle/>
          <a:p>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empleadas del 26 de agosto al 11 de septiembre)</a:t>
            </a:r>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llevó a cabo un cierre parcial de las escuelas y se ofrecieron clases vía remota en el foco de contagio: la ciudad de Seúl.     </a:t>
            </a:r>
          </a:p>
        </p:txBody>
      </p:sp>
      <p:sp>
        <p:nvSpPr>
          <p:cNvPr id="14" name="Pentágono 13">
            <a:hlinkClick r:id="rId4" action="ppaction://hlinksldjump"/>
            <a:extLst>
              <a:ext uri="{FF2B5EF4-FFF2-40B4-BE49-F238E27FC236}">
                <a16:creationId xmlns:a16="http://schemas.microsoft.com/office/drawing/2014/main" id="{94291536-6C32-8E44-BE3A-B210357C1ACF}"/>
              </a:ext>
            </a:extLst>
          </p:cNvPr>
          <p:cNvSpPr/>
          <p:nvPr/>
        </p:nvSpPr>
        <p:spPr>
          <a:xfrm rot="10800000">
            <a:off x="11135577" y="6257186"/>
            <a:ext cx="669073" cy="245327"/>
          </a:xfrm>
          <a:prstGeom prst="homePlate">
            <a:avLst/>
          </a:prstGeom>
          <a:solidFill>
            <a:srgbClr val="4CF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0" name="Imagen 49">
            <a:extLst>
              <a:ext uri="{FF2B5EF4-FFF2-40B4-BE49-F238E27FC236}">
                <a16:creationId xmlns:a16="http://schemas.microsoft.com/office/drawing/2014/main" id="{763164E8-1389-4295-81CB-8BEF78719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911" y="5518521"/>
            <a:ext cx="738664" cy="738664"/>
          </a:xfrm>
          <a:prstGeom prst="rect">
            <a:avLst/>
          </a:prstGeom>
        </p:spPr>
      </p:pic>
      <p:sp>
        <p:nvSpPr>
          <p:cNvPr id="52" name="CuadroTexto 51">
            <a:extLst>
              <a:ext uri="{FF2B5EF4-FFF2-40B4-BE49-F238E27FC236}">
                <a16:creationId xmlns:a16="http://schemas.microsoft.com/office/drawing/2014/main" id="{993810C3-8262-43B5-BB9A-CA36DCCA1EC6}"/>
              </a:ext>
            </a:extLst>
          </p:cNvPr>
          <p:cNvSpPr txBox="1"/>
          <p:nvPr/>
        </p:nvSpPr>
        <p:spPr>
          <a:xfrm>
            <a:off x="677005"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57" name="Grupo 56">
            <a:extLst>
              <a:ext uri="{FF2B5EF4-FFF2-40B4-BE49-F238E27FC236}">
                <a16:creationId xmlns:a16="http://schemas.microsoft.com/office/drawing/2014/main" id="{1FB9A94E-F45A-49FF-8773-0198EDAF3CAA}"/>
              </a:ext>
            </a:extLst>
          </p:cNvPr>
          <p:cNvGrpSpPr/>
          <p:nvPr/>
        </p:nvGrpSpPr>
        <p:grpSpPr>
          <a:xfrm>
            <a:off x="387350" y="1565198"/>
            <a:ext cx="367670" cy="551109"/>
            <a:chOff x="404270" y="1555673"/>
            <a:chExt cx="367670" cy="551109"/>
          </a:xfrm>
        </p:grpSpPr>
        <p:pic>
          <p:nvPicPr>
            <p:cNvPr id="54" name="Imagen 53">
              <a:extLst>
                <a:ext uri="{FF2B5EF4-FFF2-40B4-BE49-F238E27FC236}">
                  <a16:creationId xmlns:a16="http://schemas.microsoft.com/office/drawing/2014/main" id="{E0FE7EE7-A7E1-4C23-9B0E-E8C0E14C33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335" y="1555673"/>
              <a:ext cx="271540" cy="379358"/>
            </a:xfrm>
            <a:prstGeom prst="rect">
              <a:avLst/>
            </a:prstGeom>
          </p:spPr>
        </p:pic>
        <p:pic>
          <p:nvPicPr>
            <p:cNvPr id="56" name="Imagen 55">
              <a:extLst>
                <a:ext uri="{FF2B5EF4-FFF2-40B4-BE49-F238E27FC236}">
                  <a16:creationId xmlns:a16="http://schemas.microsoft.com/office/drawing/2014/main" id="{80747542-8553-4C5F-8DF6-EEC9ED541E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270" y="1873122"/>
              <a:ext cx="367670" cy="233660"/>
            </a:xfrm>
            <a:prstGeom prst="rect">
              <a:avLst/>
            </a:prstGeom>
          </p:spPr>
        </p:pic>
      </p:grpSp>
      <p:pic>
        <p:nvPicPr>
          <p:cNvPr id="58" name="Picture 4">
            <a:extLst>
              <a:ext uri="{FF2B5EF4-FFF2-40B4-BE49-F238E27FC236}">
                <a16:creationId xmlns:a16="http://schemas.microsoft.com/office/drawing/2014/main" id="{18E1B334-B14D-41E6-9AB2-6737CE36636C}"/>
              </a:ext>
            </a:extLst>
          </p:cNvPr>
          <p:cNvPicPr>
            <a:picLocks/>
          </p:cNvPicPr>
          <p:nvPr/>
        </p:nvPicPr>
        <p:blipFill>
          <a:blip r:embed="rId8"/>
          <a:stretch>
            <a:fillRect/>
          </a:stretch>
        </p:blipFill>
        <p:spPr>
          <a:xfrm>
            <a:off x="0" y="806251"/>
            <a:ext cx="12192000" cy="59181"/>
          </a:xfrm>
          <a:prstGeom prst="rect">
            <a:avLst/>
          </a:prstGeom>
        </p:spPr>
      </p:pic>
      <p:grpSp>
        <p:nvGrpSpPr>
          <p:cNvPr id="59" name="Grupo 58">
            <a:extLst>
              <a:ext uri="{FF2B5EF4-FFF2-40B4-BE49-F238E27FC236}">
                <a16:creationId xmlns:a16="http://schemas.microsoft.com/office/drawing/2014/main" id="{03BB5731-DAA4-459D-A8FF-04FE9A625F03}"/>
              </a:ext>
            </a:extLst>
          </p:cNvPr>
          <p:cNvGrpSpPr/>
          <p:nvPr/>
        </p:nvGrpSpPr>
        <p:grpSpPr>
          <a:xfrm>
            <a:off x="177452" y="170725"/>
            <a:ext cx="2860812" cy="477417"/>
            <a:chOff x="3515561" y="2087418"/>
            <a:chExt cx="4612439" cy="769731"/>
          </a:xfrm>
        </p:grpSpPr>
        <p:pic>
          <p:nvPicPr>
            <p:cNvPr id="60" name="Imagen 59">
              <a:extLst>
                <a:ext uri="{FF2B5EF4-FFF2-40B4-BE49-F238E27FC236}">
                  <a16:creationId xmlns:a16="http://schemas.microsoft.com/office/drawing/2014/main" id="{215BE9D3-5B46-4192-8EB0-FC56C200526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61" name="Imagen 60">
              <a:extLst>
                <a:ext uri="{FF2B5EF4-FFF2-40B4-BE49-F238E27FC236}">
                  <a16:creationId xmlns:a16="http://schemas.microsoft.com/office/drawing/2014/main" id="{490D5AD7-E6B6-43B3-93D2-4A8F5FEE5D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62" name="Conector recto 61">
              <a:extLst>
                <a:ext uri="{FF2B5EF4-FFF2-40B4-BE49-F238E27FC236}">
                  <a16:creationId xmlns:a16="http://schemas.microsoft.com/office/drawing/2014/main" id="{E1C9ACFB-FA38-463F-9BF2-A06BBE067D2F}"/>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610119" y="1449239"/>
            <a:ext cx="485711" cy="485711"/>
          </a:xfrm>
          <a:prstGeom prst="rect">
            <a:avLst/>
          </a:prstGeom>
        </p:spPr>
      </p:pic>
      <p:sp>
        <p:nvSpPr>
          <p:cNvPr id="29" name="Título 1">
            <a:extLst>
              <a:ext uri="{FF2B5EF4-FFF2-40B4-BE49-F238E27FC236}">
                <a16:creationId xmlns:a16="http://schemas.microsoft.com/office/drawing/2014/main" id="{06D46E55-EB1D-3147-BE36-E11C7092F6D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&lt;</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spTree>
    <p:extLst>
      <p:ext uri="{BB962C8B-B14F-4D97-AF65-F5344CB8AC3E}">
        <p14:creationId xmlns:p14="http://schemas.microsoft.com/office/powerpoint/2010/main" val="3414799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FDE2429-0208-45FF-B52D-06E8E96FC5EE}"/>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0AB66941-0932-4B76-870D-3121492F7E94}"/>
              </a:ext>
            </a:extLst>
          </p:cNvPr>
          <p:cNvSpPr/>
          <p:nvPr/>
        </p:nvSpPr>
        <p:spPr>
          <a:xfrm>
            <a:off x="8582963" y="4198412"/>
            <a:ext cx="3221687" cy="485711"/>
          </a:xfrm>
          <a:prstGeom prst="rect">
            <a:avLst/>
          </a:prstGeom>
          <a:solidFill>
            <a:srgbClr val="54A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latin typeface="Helvetica Neue" panose="02000503000000020004"/>
              </a:rPr>
              <a:t>          Medidas adoptadas para 2ª ola</a:t>
            </a:r>
          </a:p>
        </p:txBody>
      </p:sp>
      <p:sp>
        <p:nvSpPr>
          <p:cNvPr id="7" name="Rectángulo 6">
            <a:extLst>
              <a:ext uri="{FF2B5EF4-FFF2-40B4-BE49-F238E27FC236}">
                <a16:creationId xmlns:a16="http://schemas.microsoft.com/office/drawing/2014/main" id="{3DF33507-4249-4398-A22A-1B58117C566C}"/>
              </a:ext>
            </a:extLst>
          </p:cNvPr>
          <p:cNvSpPr/>
          <p:nvPr/>
        </p:nvSpPr>
        <p:spPr>
          <a:xfrm>
            <a:off x="8582963" y="1449320"/>
            <a:ext cx="3221687" cy="485711"/>
          </a:xfrm>
          <a:prstGeom prst="rect">
            <a:avLst/>
          </a:prstGeom>
          <a:solidFill>
            <a:srgbClr val="54A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latin typeface="Helvetica Neue" panose="02000503000000020004"/>
              </a:rPr>
              <a:t>Información sobre 2ª ola</a:t>
            </a:r>
          </a:p>
        </p:txBody>
      </p:sp>
      <p:sp>
        <p:nvSpPr>
          <p:cNvPr id="8" name="CuadroTexto 7">
            <a:extLst>
              <a:ext uri="{FF2B5EF4-FFF2-40B4-BE49-F238E27FC236}">
                <a16:creationId xmlns:a16="http://schemas.microsoft.com/office/drawing/2014/main" id="{B7296974-0784-4697-99EC-F7A18C2F1704}"/>
              </a:ext>
            </a:extLst>
          </p:cNvPr>
          <p:cNvSpPr txBox="1"/>
          <p:nvPr/>
        </p:nvSpPr>
        <p:spPr>
          <a:xfrm>
            <a:off x="8515350" y="2017237"/>
            <a:ext cx="3371850" cy="1384995"/>
          </a:xfrm>
          <a:prstGeom prst="rect">
            <a:avLst/>
          </a:prstGeom>
          <a:noFill/>
        </p:spPr>
        <p:txBody>
          <a:bodyPr wrap="square" rtlCol="0">
            <a:spAutoFit/>
          </a:bodyPr>
          <a:lstStyle/>
          <a:p>
            <a:pPr marL="285750" indent="-285750" algn="l" defTabSz="914400" rtl="0" eaLnBrk="1" latinLnBrk="0" hangingPunct="1">
              <a:buClr>
                <a:srgbClr val="54A85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Experimentó</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una segunda ola del 25% del tamaño de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primera.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54A85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Esta ola se destacó por originarse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 partir de una serie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brotes en las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empresas.</a:t>
            </a:r>
          </a:p>
          <a:p>
            <a:pPr marL="285750" indent="-285750" algn="l" defTabSz="914400" rtl="0" eaLnBrk="1" latinLnBrk="0" hangingPunct="1">
              <a:buClr>
                <a:srgbClr val="54A85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Ocurrió a principios de agosto.</a:t>
            </a:r>
          </a:p>
          <a:p>
            <a:pPr marL="285750" indent="-285750" algn="l" defTabSz="914400" rtl="0" eaLnBrk="1" latinLnBrk="0" hangingPunct="1">
              <a:buClr>
                <a:srgbClr val="54A85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Las</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autoridades implementaron nuevas restricciones 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partir del 12 de agosto.</a:t>
            </a:r>
          </a:p>
        </p:txBody>
      </p:sp>
      <p:sp>
        <p:nvSpPr>
          <p:cNvPr id="12" name="CuadroTexto 11">
            <a:extLst>
              <a:ext uri="{FF2B5EF4-FFF2-40B4-BE49-F238E27FC236}">
                <a16:creationId xmlns:a16="http://schemas.microsoft.com/office/drawing/2014/main" id="{5EA5372A-E22A-44EA-B701-579AE7C3847C}"/>
              </a:ext>
            </a:extLst>
          </p:cNvPr>
          <p:cNvSpPr txBox="1"/>
          <p:nvPr/>
        </p:nvSpPr>
        <p:spPr>
          <a:xfrm>
            <a:off x="8515350" y="4757114"/>
            <a:ext cx="3371850" cy="1200329"/>
          </a:xfrm>
          <a:prstGeom prst="rect">
            <a:avLst/>
          </a:prstGeom>
          <a:noFill/>
        </p:spPr>
        <p:txBody>
          <a:bodyPr wrap="square" rtlCol="0">
            <a:spAutoFit/>
          </a:bodyPr>
          <a:lstStyle/>
          <a:p>
            <a:pPr marL="285750" indent="-285750" fontAlgn="ctr">
              <a:spcBef>
                <a:spcPts val="0"/>
              </a:spcBef>
              <a:spcAft>
                <a:spcPts val="0"/>
              </a:spcAft>
              <a:buClr>
                <a:srgbClr val="54A851"/>
              </a:buClr>
              <a:buSzPts val="1200"/>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Cierre pleno de la frontera</a:t>
            </a:r>
          </a:p>
          <a:p>
            <a:pPr marL="285750" indent="-285750" fontAlgn="ctr">
              <a:spcBef>
                <a:spcPts val="0"/>
              </a:spcBef>
              <a:spcAft>
                <a:spcPts val="0"/>
              </a:spcAft>
              <a:buClr>
                <a:srgbClr val="54A851"/>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Uso obligatorio del </a:t>
            </a:r>
            <a:r>
              <a:rPr lang="es-MX" sz="1200" dirty="0" err="1">
                <a:solidFill>
                  <a:schemeClr val="tx1">
                    <a:lumMod val="65000"/>
                    <a:lumOff val="35000"/>
                  </a:schemeClr>
                </a:solidFill>
                <a:latin typeface="Helvetica Neue" panose="02000503000000020004" pitchFamily="2" charset="0"/>
              </a:rPr>
              <a:t>cubrebocas</a:t>
            </a:r>
            <a:endParaRPr lang="es-MX" sz="1200" dirty="0">
              <a:solidFill>
                <a:schemeClr val="tx1">
                  <a:lumMod val="65000"/>
                  <a:lumOff val="35000"/>
                </a:schemeClr>
              </a:solidFill>
              <a:latin typeface="Helvetica Neue" panose="02000503000000020004" pitchFamily="2" charset="0"/>
            </a:endParaRPr>
          </a:p>
          <a:p>
            <a:pPr marL="285750" indent="-285750" fontAlgn="ctr">
              <a:spcBef>
                <a:spcPts val="0"/>
              </a:spcBef>
              <a:spcAft>
                <a:spcPts val="0"/>
              </a:spcAft>
              <a:buClr>
                <a:srgbClr val="54A851"/>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Mapeo retroactivo de los contagios</a:t>
            </a:r>
          </a:p>
          <a:p>
            <a:pPr marL="285750" marR="0" indent="-285750" fontAlgn="auto">
              <a:spcBef>
                <a:spcPts val="0"/>
              </a:spcBef>
              <a:spcAft>
                <a:spcPts val="0"/>
              </a:spcAft>
              <a:buClr>
                <a:srgbClr val="54A851"/>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Se restringieron los movimientos hacia dentro y fuera del foco de contagio (la ciudad de Auckland)</a:t>
            </a:r>
          </a:p>
        </p:txBody>
      </p:sp>
      <p:sp>
        <p:nvSpPr>
          <p:cNvPr id="18" name="Rectángulo 17">
            <a:extLst>
              <a:ext uri="{FF2B5EF4-FFF2-40B4-BE49-F238E27FC236}">
                <a16:creationId xmlns:a16="http://schemas.microsoft.com/office/drawing/2014/main" id="{E3BE1B43-9C33-40FE-BF29-E2F873AE6671}"/>
              </a:ext>
            </a:extLst>
          </p:cNvPr>
          <p:cNvSpPr/>
          <p:nvPr/>
        </p:nvSpPr>
        <p:spPr>
          <a:xfrm>
            <a:off x="8586154" y="1449320"/>
            <a:ext cx="485711" cy="485711"/>
          </a:xfrm>
          <a:prstGeom prst="rect">
            <a:avLst/>
          </a:prstGeom>
          <a:solidFill>
            <a:srgbClr val="448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CF2EB350-F7D0-41D0-927A-B2721282742D}"/>
              </a:ext>
            </a:extLst>
          </p:cNvPr>
          <p:cNvSpPr/>
          <p:nvPr/>
        </p:nvSpPr>
        <p:spPr>
          <a:xfrm>
            <a:off x="8582963" y="4198412"/>
            <a:ext cx="485711" cy="485711"/>
          </a:xfrm>
          <a:prstGeom prst="rect">
            <a:avLst/>
          </a:prstGeom>
          <a:solidFill>
            <a:srgbClr val="448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Imagen 29">
            <a:extLst>
              <a:ext uri="{FF2B5EF4-FFF2-40B4-BE49-F238E27FC236}">
                <a16:creationId xmlns:a16="http://schemas.microsoft.com/office/drawing/2014/main" id="{635FB545-51FF-48E7-A7E3-557CC29E4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963" y="4198412"/>
            <a:ext cx="485711" cy="485711"/>
          </a:xfrm>
          <a:prstGeom prst="rect">
            <a:avLst/>
          </a:prstGeom>
        </p:spPr>
      </p:pic>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303494" y="1605265"/>
          <a:ext cx="3930628" cy="2417239"/>
        </p:xfrm>
        <a:graphic>
          <a:graphicData uri="http://schemas.openxmlformats.org/drawingml/2006/table">
            <a:tbl>
              <a:tblPr firstRow="1" bandRow="1">
                <a:tableStyleId>{5C22544A-7EE6-4342-B048-85BDC9FD1C3A}</a:tableStyleId>
              </a:tblPr>
              <a:tblGrid>
                <a:gridCol w="3930628">
                  <a:extLst>
                    <a:ext uri="{9D8B030D-6E8A-4147-A177-3AD203B41FA5}">
                      <a16:colId xmlns:a16="http://schemas.microsoft.com/office/drawing/2014/main" val="3135859286"/>
                    </a:ext>
                  </a:extLst>
                </a:gridCol>
              </a:tblGrid>
              <a:tr h="427500">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54A851"/>
                    </a:solidFill>
                  </a:tcPr>
                </a:tc>
                <a:extLst>
                  <a:ext uri="{0D108BD9-81ED-4DB2-BD59-A6C34878D82A}">
                    <a16:rowId xmlns:a16="http://schemas.microsoft.com/office/drawing/2014/main" val="3357644412"/>
                  </a:ext>
                </a:extLst>
              </a:tr>
              <a:tr h="1989739">
                <a:tc>
                  <a:txBody>
                    <a:bodyPr/>
                    <a:lstStyle/>
                    <a:p>
                      <a:pPr marL="285750" indent="-285750" algn="l" defTabSz="914400" rtl="0" eaLnBrk="1" latinLnBrk="0" hangingPunct="1">
                        <a:buClr>
                          <a:srgbClr val="54A85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Experimentó</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una segunda ola del 25% del tamaño de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primera.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54A85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Esta ola se destacó por originarse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 partir de una serie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brotes en las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empresas.</a:t>
                      </a:r>
                    </a:p>
                    <a:p>
                      <a:pPr marL="285750" indent="-285750" algn="l" defTabSz="914400" rtl="0" eaLnBrk="1" latinLnBrk="0" hangingPunct="1">
                        <a:buClr>
                          <a:srgbClr val="54A85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Ocurrió a principios de agosto.</a:t>
                      </a:r>
                    </a:p>
                    <a:p>
                      <a:pPr marL="285750" indent="-285750" algn="l" defTabSz="914400" rtl="0" eaLnBrk="1" latinLnBrk="0" hangingPunct="1">
                        <a:buClr>
                          <a:srgbClr val="54A85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Las</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autoridades implementaron nuevas restricciones 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partir del 12 de agosto.</a:t>
                      </a:r>
                    </a:p>
                    <a:p>
                      <a:pPr marL="0" indent="0" algn="l" defTabSz="914400" rtl="0" eaLnBrk="1" latinLnBrk="0" hangingPunct="1">
                        <a:buClr>
                          <a:srgbClr val="00B0F0"/>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316828" y="4180674"/>
          <a:ext cx="3930628" cy="1867960"/>
        </p:xfrm>
        <a:graphic>
          <a:graphicData uri="http://schemas.openxmlformats.org/drawingml/2006/table">
            <a:tbl>
              <a:tblPr firstRow="1" bandRow="1">
                <a:tableStyleId>{5C22544A-7EE6-4342-B048-85BDC9FD1C3A}</a:tableStyleId>
              </a:tblPr>
              <a:tblGrid>
                <a:gridCol w="1838317">
                  <a:extLst>
                    <a:ext uri="{9D8B030D-6E8A-4147-A177-3AD203B41FA5}">
                      <a16:colId xmlns:a16="http://schemas.microsoft.com/office/drawing/2014/main" val="3135859286"/>
                    </a:ext>
                  </a:extLst>
                </a:gridCol>
                <a:gridCol w="2092311">
                  <a:extLst>
                    <a:ext uri="{9D8B030D-6E8A-4147-A177-3AD203B41FA5}">
                      <a16:colId xmlns:a16="http://schemas.microsoft.com/office/drawing/2014/main" val="811103145"/>
                    </a:ext>
                  </a:extLst>
                </a:gridCol>
              </a:tblGrid>
              <a:tr h="328720">
                <a:tc gridSpan="2">
                  <a:txBody>
                    <a:bodyPr/>
                    <a:lstStyle/>
                    <a:p>
                      <a:pPr algn="ctr"/>
                      <a:r>
                        <a:rPr lang="es-MX" sz="1200" dirty="0">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nchor="ctr">
                    <a:solidFill>
                      <a:srgbClr val="54A851"/>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161777">
                <a:tc>
                  <a:txBody>
                    <a:bodyPr/>
                    <a:lstStyle/>
                    <a:p>
                      <a:pPr marL="285750" indent="-285750" algn="l" defTabSz="914400" rtl="0" eaLnBrk="1" latinLnBrk="0" hangingPunct="1">
                        <a:buClr>
                          <a:srgbClr val="54A851"/>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pleno de la frontera</a:t>
                      </a:r>
                    </a:p>
                    <a:p>
                      <a:pPr marL="0" indent="0" algn="l" defTabSz="914400" rtl="0" eaLnBrk="1" latinLnBrk="0" hangingPunct="1">
                        <a:buClr>
                          <a:srgbClr val="54A851"/>
                        </a:buClr>
                        <a:buFont typeface="Arial" panose="020B0604020202020204" pitchFamily="34" charset="0"/>
                        <a:buNone/>
                      </a:pP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54A851"/>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Uso</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obligatorio del </a:t>
                      </a:r>
                      <a:r>
                        <a:rPr lang="es-MX" sz="1200" kern="1200" baseline="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cubrebocas</a:t>
                      </a: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54A851"/>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Mapeo retroactivo de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los contagios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l" defTabSz="914400" rtl="0" eaLnBrk="1" latinLnBrk="0" hangingPunct="1">
                        <a:buClr>
                          <a:srgbClr val="54A851"/>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54A851"/>
                        </a:buClr>
                        <a:buSzTx/>
                        <a:buFont typeface="Arial" panose="020B0604020202020204" pitchFamily="34" charset="0"/>
                        <a:buChar char="•"/>
                        <a:tabLst/>
                        <a:defRPr/>
                      </a:pPr>
                      <a:r>
                        <a:rPr kumimoji="0" lang="es-MX" sz="12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Se restringieron las entradas dentro y fuera del foco de contagio </a:t>
                      </a:r>
                      <a:r>
                        <a:rPr kumimoji="0" lang="es-MX" sz="11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 ciudad de Auckland)</a:t>
                      </a:r>
                    </a:p>
                    <a:p>
                      <a:pPr marL="0" indent="0" algn="l" defTabSz="914400" rtl="0" eaLnBrk="1" latinLnBrk="0" hangingPunct="1">
                        <a:buClr>
                          <a:srgbClr val="54A851"/>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CuadroTexto 12">
            <a:extLst>
              <a:ext uri="{FF2B5EF4-FFF2-40B4-BE49-F238E27FC236}">
                <a16:creationId xmlns:a16="http://schemas.microsoft.com/office/drawing/2014/main" id="{6620F66C-A35E-7340-85CB-53309CBE97AA}"/>
              </a:ext>
            </a:extLst>
          </p:cNvPr>
          <p:cNvSpPr txBox="1"/>
          <p:nvPr/>
        </p:nvSpPr>
        <p:spPr>
          <a:xfrm>
            <a:off x="1736213" y="5477279"/>
            <a:ext cx="5452675" cy="738664"/>
          </a:xfrm>
          <a:prstGeom prst="rect">
            <a:avLst/>
          </a:prstGeom>
          <a:solidFill>
            <a:schemeClr val="bg1">
              <a:lumMod val="95000"/>
            </a:schemeClr>
          </a:solidFill>
        </p:spPr>
        <p:txBody>
          <a:bodyPr wrap="square" rtlCol="0">
            <a:spAutoFit/>
          </a:bodyPr>
          <a:lstStyle/>
          <a:p>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1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empleadas del 12 al 30 de agosto)</a:t>
            </a:r>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cerraron las escuelas y se ofrecieron clases vía remota en el foco de contagio: la región de Auckland.</a:t>
            </a:r>
          </a:p>
        </p:txBody>
      </p:sp>
      <p:sp>
        <p:nvSpPr>
          <p:cNvPr id="14" name="Pentágono 13">
            <a:hlinkClick r:id="rId3" action="ppaction://hlinksldjump"/>
            <a:extLst>
              <a:ext uri="{FF2B5EF4-FFF2-40B4-BE49-F238E27FC236}">
                <a16:creationId xmlns:a16="http://schemas.microsoft.com/office/drawing/2014/main" id="{92059078-881F-3949-8BCA-08A69ACB0B6E}"/>
              </a:ext>
            </a:extLst>
          </p:cNvPr>
          <p:cNvSpPr/>
          <p:nvPr/>
        </p:nvSpPr>
        <p:spPr>
          <a:xfrm rot="10800000">
            <a:off x="11135577" y="6331237"/>
            <a:ext cx="669073" cy="245327"/>
          </a:xfrm>
          <a:prstGeom prst="homePlate">
            <a:avLst/>
          </a:prstGeom>
          <a:solidFill>
            <a:srgbClr val="28A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2" name="Imagen 31">
            <a:extLst>
              <a:ext uri="{FF2B5EF4-FFF2-40B4-BE49-F238E27FC236}">
                <a16:creationId xmlns:a16="http://schemas.microsoft.com/office/drawing/2014/main" id="{25C53544-C710-4418-A46C-FDA7BC9FC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550" y="5477279"/>
            <a:ext cx="738664" cy="738664"/>
          </a:xfrm>
          <a:prstGeom prst="rect">
            <a:avLst/>
          </a:prstGeom>
        </p:spPr>
      </p:pic>
      <p:sp>
        <p:nvSpPr>
          <p:cNvPr id="34" name="CuadroTexto 33">
            <a:extLst>
              <a:ext uri="{FF2B5EF4-FFF2-40B4-BE49-F238E27FC236}">
                <a16:creationId xmlns:a16="http://schemas.microsoft.com/office/drawing/2014/main" id="{5582D11C-4462-4AD7-A5D6-E81524FBBFAC}"/>
              </a:ext>
            </a:extLst>
          </p:cNvPr>
          <p:cNvSpPr txBox="1"/>
          <p:nvPr/>
        </p:nvSpPr>
        <p:spPr>
          <a:xfrm>
            <a:off x="677005"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39" name="Grupo 38">
            <a:extLst>
              <a:ext uri="{FF2B5EF4-FFF2-40B4-BE49-F238E27FC236}">
                <a16:creationId xmlns:a16="http://schemas.microsoft.com/office/drawing/2014/main" id="{A6FE78E4-A85C-41C9-AFCD-1DE9CF6D96BA}"/>
              </a:ext>
            </a:extLst>
          </p:cNvPr>
          <p:cNvGrpSpPr/>
          <p:nvPr/>
        </p:nvGrpSpPr>
        <p:grpSpPr>
          <a:xfrm>
            <a:off x="724780" y="1019395"/>
            <a:ext cx="367671" cy="546755"/>
            <a:chOff x="724780" y="1019395"/>
            <a:chExt cx="367671" cy="546755"/>
          </a:xfrm>
        </p:grpSpPr>
        <p:pic>
          <p:nvPicPr>
            <p:cNvPr id="36" name="Imagen 35">
              <a:extLst>
                <a:ext uri="{FF2B5EF4-FFF2-40B4-BE49-F238E27FC236}">
                  <a16:creationId xmlns:a16="http://schemas.microsoft.com/office/drawing/2014/main" id="{EB766561-2923-488C-93DB-F24E5B64D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081" y="1019395"/>
              <a:ext cx="271540" cy="379358"/>
            </a:xfrm>
            <a:prstGeom prst="rect">
              <a:avLst/>
            </a:prstGeom>
          </p:spPr>
        </p:pic>
        <p:pic>
          <p:nvPicPr>
            <p:cNvPr id="38" name="Imagen 37">
              <a:extLst>
                <a:ext uri="{FF2B5EF4-FFF2-40B4-BE49-F238E27FC236}">
                  <a16:creationId xmlns:a16="http://schemas.microsoft.com/office/drawing/2014/main" id="{28FBD57B-5906-4776-B097-5E1D55C522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780" y="1332490"/>
              <a:ext cx="367671" cy="233660"/>
            </a:xfrm>
            <a:prstGeom prst="rect">
              <a:avLst/>
            </a:prstGeom>
          </p:spPr>
        </p:pic>
      </p:grpSp>
      <p:pic>
        <p:nvPicPr>
          <p:cNvPr id="40" name="Picture 4">
            <a:extLst>
              <a:ext uri="{FF2B5EF4-FFF2-40B4-BE49-F238E27FC236}">
                <a16:creationId xmlns:a16="http://schemas.microsoft.com/office/drawing/2014/main" id="{1A18CE9D-2793-4B72-BB2E-E1770867D3F7}"/>
              </a:ext>
            </a:extLst>
          </p:cNvPr>
          <p:cNvPicPr>
            <a:picLocks/>
          </p:cNvPicPr>
          <p:nvPr/>
        </p:nvPicPr>
        <p:blipFill>
          <a:blip r:embed="rId7"/>
          <a:stretch>
            <a:fillRect/>
          </a:stretch>
        </p:blipFill>
        <p:spPr>
          <a:xfrm>
            <a:off x="0" y="806251"/>
            <a:ext cx="12192000" cy="59181"/>
          </a:xfrm>
          <a:prstGeom prst="rect">
            <a:avLst/>
          </a:prstGeom>
        </p:spPr>
      </p:pic>
      <p:grpSp>
        <p:nvGrpSpPr>
          <p:cNvPr id="41" name="Grupo 40">
            <a:extLst>
              <a:ext uri="{FF2B5EF4-FFF2-40B4-BE49-F238E27FC236}">
                <a16:creationId xmlns:a16="http://schemas.microsoft.com/office/drawing/2014/main" id="{80DBBB6D-42C0-49D9-AF52-C8605E11E3C5}"/>
              </a:ext>
            </a:extLst>
          </p:cNvPr>
          <p:cNvGrpSpPr/>
          <p:nvPr/>
        </p:nvGrpSpPr>
        <p:grpSpPr>
          <a:xfrm>
            <a:off x="177452" y="170725"/>
            <a:ext cx="2860812" cy="477417"/>
            <a:chOff x="3515561" y="2087418"/>
            <a:chExt cx="4612439" cy="769731"/>
          </a:xfrm>
        </p:grpSpPr>
        <p:pic>
          <p:nvPicPr>
            <p:cNvPr id="42" name="Imagen 41">
              <a:extLst>
                <a:ext uri="{FF2B5EF4-FFF2-40B4-BE49-F238E27FC236}">
                  <a16:creationId xmlns:a16="http://schemas.microsoft.com/office/drawing/2014/main" id="{365251BC-F001-4C67-8CEE-364FF08916C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3" name="Imagen 42">
              <a:extLst>
                <a:ext uri="{FF2B5EF4-FFF2-40B4-BE49-F238E27FC236}">
                  <a16:creationId xmlns:a16="http://schemas.microsoft.com/office/drawing/2014/main" id="{B3882B0E-7CDC-42E7-9D3C-E7F5F6F7CD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4" name="Conector recto 43">
              <a:extLst>
                <a:ext uri="{FF2B5EF4-FFF2-40B4-BE49-F238E27FC236}">
                  <a16:creationId xmlns:a16="http://schemas.microsoft.com/office/drawing/2014/main" id="{B707DC92-CF9A-46CD-BADF-6D83B54BFC5E}"/>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89345" y="1435334"/>
            <a:ext cx="485711" cy="485711"/>
          </a:xfrm>
          <a:prstGeom prst="rect">
            <a:avLst/>
          </a:prstGeom>
        </p:spPr>
      </p:pic>
      <p:sp>
        <p:nvSpPr>
          <p:cNvPr id="29" name="Título 1">
            <a:extLst>
              <a:ext uri="{FF2B5EF4-FFF2-40B4-BE49-F238E27FC236}">
                <a16:creationId xmlns:a16="http://schemas.microsoft.com/office/drawing/2014/main" id="{675222C0-B702-4145-A3A5-867B2D1FD8E6}"/>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&lt;</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pic>
        <p:nvPicPr>
          <p:cNvPr id="4" name="Imagen 3">
            <a:extLst>
              <a:ext uri="{FF2B5EF4-FFF2-40B4-BE49-F238E27FC236}">
                <a16:creationId xmlns:a16="http://schemas.microsoft.com/office/drawing/2014/main" id="{A3E6622E-A3D7-4AFE-B7E9-30142ED3F9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7663" y="1077030"/>
            <a:ext cx="7559055" cy="4678690"/>
          </a:xfrm>
          <a:prstGeom prst="rect">
            <a:avLst/>
          </a:prstGeom>
        </p:spPr>
      </p:pic>
    </p:spTree>
    <p:extLst>
      <p:ext uri="{BB962C8B-B14F-4D97-AF65-F5344CB8AC3E}">
        <p14:creationId xmlns:p14="http://schemas.microsoft.com/office/powerpoint/2010/main" val="1592043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4F0F9E7-469A-44F8-84BC-659B06EC7391}"/>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71312630-08C0-4B98-9A78-B91D00626929}"/>
              </a:ext>
            </a:extLst>
          </p:cNvPr>
          <p:cNvSpPr/>
          <p:nvPr/>
        </p:nvSpPr>
        <p:spPr>
          <a:xfrm>
            <a:off x="8582963" y="4707333"/>
            <a:ext cx="3221687" cy="485711"/>
          </a:xfrm>
          <a:prstGeom prst="rect">
            <a:avLst/>
          </a:prstGeom>
          <a:solidFill>
            <a:srgbClr val="172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latin typeface="Helvetica Neue" panose="02000503000000020004"/>
              </a:rPr>
              <a:t>          Medidas adoptadas</a:t>
            </a:r>
          </a:p>
        </p:txBody>
      </p:sp>
      <p:sp>
        <p:nvSpPr>
          <p:cNvPr id="5" name="Rectángulo 4">
            <a:extLst>
              <a:ext uri="{FF2B5EF4-FFF2-40B4-BE49-F238E27FC236}">
                <a16:creationId xmlns:a16="http://schemas.microsoft.com/office/drawing/2014/main" id="{07D5E6B0-5B5C-4D88-A65C-6355FE304806}"/>
              </a:ext>
            </a:extLst>
          </p:cNvPr>
          <p:cNvSpPr/>
          <p:nvPr/>
        </p:nvSpPr>
        <p:spPr>
          <a:xfrm>
            <a:off x="8582963" y="1449320"/>
            <a:ext cx="3221687" cy="485711"/>
          </a:xfrm>
          <a:prstGeom prst="rect">
            <a:avLst/>
          </a:prstGeom>
          <a:solidFill>
            <a:srgbClr val="172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latin typeface="Helvetica Neue" panose="02000503000000020004"/>
              </a:rPr>
              <a:t>Información de repuntes</a:t>
            </a:r>
          </a:p>
        </p:txBody>
      </p:sp>
      <p:sp>
        <p:nvSpPr>
          <p:cNvPr id="6" name="CuadroTexto 5">
            <a:extLst>
              <a:ext uri="{FF2B5EF4-FFF2-40B4-BE49-F238E27FC236}">
                <a16:creationId xmlns:a16="http://schemas.microsoft.com/office/drawing/2014/main" id="{6F484113-334C-4382-858C-07119244A88E}"/>
              </a:ext>
            </a:extLst>
          </p:cNvPr>
          <p:cNvSpPr txBox="1"/>
          <p:nvPr/>
        </p:nvSpPr>
        <p:spPr>
          <a:xfrm>
            <a:off x="8515349" y="2017237"/>
            <a:ext cx="3499198" cy="2492990"/>
          </a:xfrm>
          <a:prstGeom prst="rect">
            <a:avLst/>
          </a:prstGeom>
          <a:noFill/>
        </p:spPr>
        <p:txBody>
          <a:bodyPr wrap="square" rtlCol="0">
            <a:spAutoFit/>
          </a:bodyPr>
          <a:lstStyle/>
          <a:p>
            <a:pPr marL="285750" indent="-285750" algn="l" defTabSz="914400" rtl="0" eaLnBrk="1" latinLnBrk="0" hangingPunct="1">
              <a:buClr>
                <a:srgbClr val="17268F"/>
              </a:buClr>
              <a:buFont typeface="Arial" panose="020B0604020202020204" pitchFamily="34" charset="0"/>
              <a:buChar char="•"/>
            </a:pPr>
            <a:r>
              <a:rPr lang="es-MX" sz="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ás de 4 veces la magnitud del primer pico</a:t>
            </a: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17268F"/>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repunte</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inició a principios de julio, el cual </a:t>
            </a:r>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disminuyó</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temporalmente en septiembre y ha vuelto a incrementar en octubre</a:t>
            </a: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17268F"/>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segundo repunte </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 EEUU es un fenómeno complejo de observar por las diferentes tendencias de casos en cada estado</a:t>
            </a: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lgn="l" defTabSz="914400" rtl="0" eaLnBrk="1" latinLnBrk="0" hangingPunct="1">
              <a:buClr>
                <a:srgbClr val="17268F"/>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adoptaron medidas desde el 30 de junio y nuevamente el 8 de octubre.</a:t>
            </a:r>
          </a:p>
          <a:p>
            <a:pPr marL="285750" indent="-285750" algn="l" defTabSz="914400" rtl="0" eaLnBrk="1" latinLnBrk="0" hangingPunct="1">
              <a:buClr>
                <a:srgbClr val="17268F"/>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En los últimos días, el país ha superado los 120 mil casos diarios, presuntamente por las conglomeraciones antes y durante las elecciones.</a:t>
            </a: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CuadroTexto 6">
            <a:extLst>
              <a:ext uri="{FF2B5EF4-FFF2-40B4-BE49-F238E27FC236}">
                <a16:creationId xmlns:a16="http://schemas.microsoft.com/office/drawing/2014/main" id="{985F7552-59F2-42B7-B162-A071B73E2DB7}"/>
              </a:ext>
            </a:extLst>
          </p:cNvPr>
          <p:cNvSpPr txBox="1"/>
          <p:nvPr/>
        </p:nvSpPr>
        <p:spPr>
          <a:xfrm>
            <a:off x="8515349" y="5246686"/>
            <a:ext cx="3371850" cy="1200329"/>
          </a:xfrm>
          <a:prstGeom prst="rect">
            <a:avLst/>
          </a:prstGeom>
          <a:noFill/>
        </p:spPr>
        <p:txBody>
          <a:bodyPr wrap="square" rtlCol="0">
            <a:spAutoFit/>
          </a:bodyPr>
          <a:lstStyle/>
          <a:p>
            <a:pPr marL="285750" indent="-285750" fontAlgn="ctr">
              <a:spcBef>
                <a:spcPts val="0"/>
              </a:spcBef>
              <a:spcAft>
                <a:spcPts val="0"/>
              </a:spcAft>
              <a:buClr>
                <a:srgbClr val="17268F"/>
              </a:buClr>
              <a:buSzPts val="1200"/>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Cierre de escuelas </a:t>
            </a:r>
            <a:r>
              <a:rPr lang="es-MX" sz="1000">
                <a:solidFill>
                  <a:schemeClr val="tx1">
                    <a:lumMod val="65000"/>
                    <a:lumOff val="35000"/>
                  </a:schemeClr>
                </a:solidFill>
                <a:latin typeface="Helvetica Neue" panose="02000503000000020004" pitchFamily="2" charset="0"/>
              </a:rPr>
              <a:t>(Washington D.C. y Puerto Rico</a:t>
            </a:r>
            <a:r>
              <a:rPr lang="es-MX" sz="1200">
                <a:solidFill>
                  <a:schemeClr val="tx1">
                    <a:lumMod val="65000"/>
                    <a:lumOff val="35000"/>
                  </a:schemeClr>
                </a:solidFill>
                <a:latin typeface="Helvetica Neue" panose="02000503000000020004" pitchFamily="2" charset="0"/>
              </a:rPr>
              <a:t>)</a:t>
            </a:r>
          </a:p>
          <a:p>
            <a:pPr marL="285750" indent="-285750" fontAlgn="ctr">
              <a:spcBef>
                <a:spcPts val="0"/>
              </a:spcBef>
              <a:spcAft>
                <a:spcPts val="0"/>
              </a:spcAft>
              <a:buClr>
                <a:srgbClr val="17268F"/>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Trabajo no esencial por vía remota</a:t>
            </a:r>
          </a:p>
          <a:p>
            <a:pPr marL="285750" marR="0" indent="-285750" fontAlgn="auto">
              <a:spcBef>
                <a:spcPts val="0"/>
              </a:spcBef>
              <a:spcAft>
                <a:spcPts val="0"/>
              </a:spcAft>
              <a:buClr>
                <a:srgbClr val="17268F"/>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Reuniones privadas de solo 10 personas</a:t>
            </a:r>
          </a:p>
          <a:p>
            <a:pPr marL="285750" indent="-285750" fontAlgn="ctr">
              <a:spcBef>
                <a:spcPts val="0"/>
              </a:spcBef>
              <a:spcAft>
                <a:spcPts val="0"/>
              </a:spcAft>
              <a:buClr>
                <a:srgbClr val="17268F"/>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Reducción de negocios a un 25% de su capacidad</a:t>
            </a:r>
          </a:p>
        </p:txBody>
      </p:sp>
      <p:sp>
        <p:nvSpPr>
          <p:cNvPr id="8" name="Rectángulo 7">
            <a:extLst>
              <a:ext uri="{FF2B5EF4-FFF2-40B4-BE49-F238E27FC236}">
                <a16:creationId xmlns:a16="http://schemas.microsoft.com/office/drawing/2014/main" id="{3D986118-B344-49CF-B6DF-0191CE69AB22}"/>
              </a:ext>
            </a:extLst>
          </p:cNvPr>
          <p:cNvSpPr/>
          <p:nvPr/>
        </p:nvSpPr>
        <p:spPr>
          <a:xfrm>
            <a:off x="8586154" y="1449320"/>
            <a:ext cx="485711" cy="485711"/>
          </a:xfrm>
          <a:prstGeom prst="rect">
            <a:avLst/>
          </a:prstGeom>
          <a:solidFill>
            <a:srgbClr val="0E1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C41400E8-E623-4BA8-9361-F0A191AEF1CA}"/>
              </a:ext>
            </a:extLst>
          </p:cNvPr>
          <p:cNvSpPr/>
          <p:nvPr/>
        </p:nvSpPr>
        <p:spPr>
          <a:xfrm>
            <a:off x="8600786" y="4707333"/>
            <a:ext cx="485711" cy="485711"/>
          </a:xfrm>
          <a:prstGeom prst="rect">
            <a:avLst/>
          </a:prstGeom>
          <a:solidFill>
            <a:srgbClr val="0E1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Imagen 29">
            <a:extLst>
              <a:ext uri="{FF2B5EF4-FFF2-40B4-BE49-F238E27FC236}">
                <a16:creationId xmlns:a16="http://schemas.microsoft.com/office/drawing/2014/main" id="{6067B876-6A20-45D6-B0E7-1DB682878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0785" y="4707333"/>
            <a:ext cx="485711" cy="485711"/>
          </a:xfrm>
          <a:prstGeom prst="rect">
            <a:avLst/>
          </a:prstGeom>
        </p:spPr>
      </p:pic>
      <p:sp>
        <p:nvSpPr>
          <p:cNvPr id="24" name="Título 1">
            <a:extLst>
              <a:ext uri="{FF2B5EF4-FFF2-40B4-BE49-F238E27FC236}">
                <a16:creationId xmlns:a16="http://schemas.microsoft.com/office/drawing/2014/main" id="{AD631A96-8EF6-FD4E-8DBE-BCF29E3B7C1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Repuntes</a:t>
            </a:r>
          </a:p>
        </p:txBody>
      </p:sp>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590021" y="1401921"/>
          <a:ext cx="4136226" cy="2880899"/>
        </p:xfrm>
        <a:graphic>
          <a:graphicData uri="http://schemas.openxmlformats.org/drawingml/2006/table">
            <a:tbl>
              <a:tblPr firstRow="1" bandRow="1">
                <a:tableStyleId>{5C22544A-7EE6-4342-B048-85BDC9FD1C3A}</a:tableStyleId>
              </a:tblPr>
              <a:tblGrid>
                <a:gridCol w="4136226">
                  <a:extLst>
                    <a:ext uri="{9D8B030D-6E8A-4147-A177-3AD203B41FA5}">
                      <a16:colId xmlns:a16="http://schemas.microsoft.com/office/drawing/2014/main" val="3135859286"/>
                    </a:ext>
                  </a:extLst>
                </a:gridCol>
              </a:tblGrid>
              <a:tr h="426832">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17268F"/>
                    </a:solidFill>
                  </a:tcPr>
                </a:tc>
                <a:extLst>
                  <a:ext uri="{0D108BD9-81ED-4DB2-BD59-A6C34878D82A}">
                    <a16:rowId xmlns:a16="http://schemas.microsoft.com/office/drawing/2014/main" val="3357644412"/>
                  </a:ext>
                </a:extLst>
              </a:tr>
              <a:tr h="2454067">
                <a:tc>
                  <a:txBody>
                    <a:bodyPr/>
                    <a:lstStyle/>
                    <a:p>
                      <a:pPr marL="285750" indent="-285750" algn="l" defTabSz="914400" rtl="0" eaLnBrk="1" latinLnBrk="0" hangingPunct="1">
                        <a:buClr>
                          <a:srgbClr val="17268F"/>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segunda ola que ha tenido más del triple de la magnitud de la primera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17268F"/>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rebrote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inició a principios de julio, el cual cedió temporalmente en septiembre y ha vuelto a incrementar en octubre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17268F"/>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segunda ola de EEUU es un fenómeno complejo de observar por las diferentes tendencias de casos de cada estado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lgn="l" defTabSz="914400" rtl="0" eaLnBrk="1" latinLnBrk="0" hangingPunct="1">
                        <a:buClr>
                          <a:srgbClr val="17268F"/>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adoptaron medidas desde el 30 de junio y nuevamente el 8 de octubre.</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590021" y="4440990"/>
          <a:ext cx="4136226" cy="1710739"/>
        </p:xfrm>
        <a:graphic>
          <a:graphicData uri="http://schemas.openxmlformats.org/drawingml/2006/table">
            <a:tbl>
              <a:tblPr firstRow="1" bandRow="1">
                <a:tableStyleId>{5C22544A-7EE6-4342-B048-85BDC9FD1C3A}</a:tableStyleId>
              </a:tblPr>
              <a:tblGrid>
                <a:gridCol w="2068113">
                  <a:extLst>
                    <a:ext uri="{9D8B030D-6E8A-4147-A177-3AD203B41FA5}">
                      <a16:colId xmlns:a16="http://schemas.microsoft.com/office/drawing/2014/main" val="3135859286"/>
                    </a:ext>
                  </a:extLst>
                </a:gridCol>
                <a:gridCol w="2068113">
                  <a:extLst>
                    <a:ext uri="{9D8B030D-6E8A-4147-A177-3AD203B41FA5}">
                      <a16:colId xmlns:a16="http://schemas.microsoft.com/office/drawing/2014/main" val="811103145"/>
                    </a:ext>
                  </a:extLst>
                </a:gridCol>
              </a:tblGrid>
              <a:tr h="430579">
                <a:tc gridSpan="2">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nchor="ctr">
                    <a:solidFill>
                      <a:srgbClr val="17268F"/>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394697">
                <a:tc>
                  <a:txBody>
                    <a:bodyPr/>
                    <a:lstStyle/>
                    <a:p>
                      <a:pPr marL="285750" indent="-285750" algn="l" defTabSz="914400" rtl="0" eaLnBrk="1" latinLnBrk="0" hangingPunct="1">
                        <a:buClr>
                          <a:srgbClr val="17268F"/>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escuelas (Washington D.C. y Puerto Rico)</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17268F"/>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Trabajo</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no esencial por vía remota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2881370371"/>
                  </a:ext>
                </a:extLst>
              </a:tr>
              <a:tr h="394697">
                <a:tc>
                  <a:txBody>
                    <a:bodyPr/>
                    <a:lstStyle/>
                    <a:p>
                      <a:pPr marL="285750" marR="0" lvl="0" indent="-285750" algn="l" defTabSz="914400" rtl="0" eaLnBrk="1" fontAlgn="auto" latinLnBrk="0" hangingPunct="1">
                        <a:lnSpc>
                          <a:spcPct val="100000"/>
                        </a:lnSpc>
                        <a:spcBef>
                          <a:spcPts val="0"/>
                        </a:spcBef>
                        <a:spcAft>
                          <a:spcPts val="0"/>
                        </a:spcAft>
                        <a:buClr>
                          <a:srgbClr val="17268F"/>
                        </a:buClr>
                        <a:buSzTx/>
                        <a:buFont typeface="Arial" panose="020B0604020202020204" pitchFamily="34" charset="0"/>
                        <a:buChar char="•"/>
                        <a:tabLst/>
                        <a:defRPr/>
                      </a:pPr>
                      <a:r>
                        <a:rPr kumimoji="0" lang="es-MX" sz="12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Reuniones privadas de solo 10 personas</a:t>
                      </a: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17268F"/>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Reducción</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negocios a un 25% de su capacidad</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2286594028"/>
                  </a:ext>
                </a:extLst>
              </a:tr>
            </a:tbl>
          </a:graphicData>
        </a:graphic>
      </p:graphicFrame>
      <p:sp>
        <p:nvSpPr>
          <p:cNvPr id="13" name="CuadroTexto 12">
            <a:extLst>
              <a:ext uri="{FF2B5EF4-FFF2-40B4-BE49-F238E27FC236}">
                <a16:creationId xmlns:a16="http://schemas.microsoft.com/office/drawing/2014/main" id="{09C94123-5676-8147-A6B4-2CA9F0E6448C}"/>
              </a:ext>
            </a:extLst>
          </p:cNvPr>
          <p:cNvSpPr txBox="1"/>
          <p:nvPr/>
        </p:nvSpPr>
        <p:spPr>
          <a:xfrm>
            <a:off x="1410408" y="5545422"/>
            <a:ext cx="6122806" cy="938719"/>
          </a:xfrm>
          <a:prstGeom prst="rect">
            <a:avLst/>
          </a:prstGeom>
          <a:solidFill>
            <a:schemeClr val="bg1">
              <a:lumMod val="95000"/>
            </a:schemeClr>
          </a:solidFill>
          <a:ln>
            <a:noFill/>
          </a:ln>
        </p:spPr>
        <p:txBody>
          <a:bodyPr wrap="square" rtlCol="0">
            <a:spAutoFit/>
          </a:bodyPr>
          <a:lstStyle/>
          <a:p>
            <a:r>
              <a:rPr lang="es-MX" sz="11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05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aplicadas del 17 de agosto al presente)</a:t>
            </a:r>
            <a:r>
              <a:rPr lang="es-MX" sz="11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1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los estados de Arizona, Florida, Iowa y Texas han comenzado su reapertura; Washington DC y Puerto Rico han suspendido las clases; Delaware, Carolina del Norte, Wyoming, Nuevo México, </a:t>
            </a:r>
            <a:r>
              <a:rPr lang="es-MX" sz="11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Oregon</a:t>
            </a:r>
            <a:r>
              <a:rPr lang="es-MX" sz="11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California y </a:t>
            </a:r>
            <a:r>
              <a:rPr lang="es-MX" sz="11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Hawai</a:t>
            </a:r>
            <a:r>
              <a:rPr lang="es-MX" sz="11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han implementado cierres parciales de las escuelas y el resto de los estados no han dado órdenes. El 18 de noviembre se ordenó un nuevo cierre de las escuelas de Nueva York.</a:t>
            </a:r>
          </a:p>
        </p:txBody>
      </p:sp>
      <p:sp>
        <p:nvSpPr>
          <p:cNvPr id="14" name="Pentágono 13">
            <a:hlinkClick r:id="rId3" action="ppaction://hlinksldjump"/>
            <a:extLst>
              <a:ext uri="{FF2B5EF4-FFF2-40B4-BE49-F238E27FC236}">
                <a16:creationId xmlns:a16="http://schemas.microsoft.com/office/drawing/2014/main" id="{076FC9E6-BC79-D941-8C84-4BC3EEA22452}"/>
              </a:ext>
            </a:extLst>
          </p:cNvPr>
          <p:cNvSpPr/>
          <p:nvPr/>
        </p:nvSpPr>
        <p:spPr>
          <a:xfrm rot="10800000">
            <a:off x="11135577" y="6331237"/>
            <a:ext cx="669073" cy="245327"/>
          </a:xfrm>
          <a:prstGeom prst="homePlate">
            <a:avLst/>
          </a:prstGeom>
          <a:solidFill>
            <a:srgbClr val="1603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2" name="Imagen 31">
            <a:extLst>
              <a:ext uri="{FF2B5EF4-FFF2-40B4-BE49-F238E27FC236}">
                <a16:creationId xmlns:a16="http://schemas.microsoft.com/office/drawing/2014/main" id="{C494E1D2-9A11-4F28-A59C-5EF1957FD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73" y="5545421"/>
            <a:ext cx="764935" cy="764935"/>
          </a:xfrm>
          <a:prstGeom prst="rect">
            <a:avLst/>
          </a:prstGeom>
        </p:spPr>
      </p:pic>
      <p:sp>
        <p:nvSpPr>
          <p:cNvPr id="34" name="CuadroTexto 33">
            <a:extLst>
              <a:ext uri="{FF2B5EF4-FFF2-40B4-BE49-F238E27FC236}">
                <a16:creationId xmlns:a16="http://schemas.microsoft.com/office/drawing/2014/main" id="{A8CEB9FD-FDEA-4938-8418-2848A37531B1}"/>
              </a:ext>
            </a:extLst>
          </p:cNvPr>
          <p:cNvSpPr txBox="1"/>
          <p:nvPr/>
        </p:nvSpPr>
        <p:spPr>
          <a:xfrm>
            <a:off x="677005"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41" name="Grupo 40">
            <a:extLst>
              <a:ext uri="{FF2B5EF4-FFF2-40B4-BE49-F238E27FC236}">
                <a16:creationId xmlns:a16="http://schemas.microsoft.com/office/drawing/2014/main" id="{2CC7BEDF-AA82-4C4C-BFD1-0C550F41803D}"/>
              </a:ext>
            </a:extLst>
          </p:cNvPr>
          <p:cNvGrpSpPr/>
          <p:nvPr/>
        </p:nvGrpSpPr>
        <p:grpSpPr>
          <a:xfrm>
            <a:off x="521113" y="1259690"/>
            <a:ext cx="367200" cy="544081"/>
            <a:chOff x="521113" y="1259690"/>
            <a:chExt cx="367200" cy="544081"/>
          </a:xfrm>
        </p:grpSpPr>
        <p:pic>
          <p:nvPicPr>
            <p:cNvPr id="36" name="Imagen 35">
              <a:extLst>
                <a:ext uri="{FF2B5EF4-FFF2-40B4-BE49-F238E27FC236}">
                  <a16:creationId xmlns:a16="http://schemas.microsoft.com/office/drawing/2014/main" id="{6E1E22B1-22AA-4109-BF53-81D1DB9CC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943" y="1259690"/>
              <a:ext cx="271540" cy="379358"/>
            </a:xfrm>
            <a:prstGeom prst="rect">
              <a:avLst/>
            </a:prstGeom>
          </p:spPr>
        </p:pic>
        <p:pic>
          <p:nvPicPr>
            <p:cNvPr id="40" name="Imagen 39">
              <a:extLst>
                <a:ext uri="{FF2B5EF4-FFF2-40B4-BE49-F238E27FC236}">
                  <a16:creationId xmlns:a16="http://schemas.microsoft.com/office/drawing/2014/main" id="{589267FE-BE34-48B5-BA16-A146EC1447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113" y="1576775"/>
              <a:ext cx="367200" cy="226996"/>
            </a:xfrm>
            <a:prstGeom prst="rect">
              <a:avLst/>
            </a:prstGeom>
          </p:spPr>
        </p:pic>
      </p:grpSp>
      <p:pic>
        <p:nvPicPr>
          <p:cNvPr id="42" name="Picture 4">
            <a:extLst>
              <a:ext uri="{FF2B5EF4-FFF2-40B4-BE49-F238E27FC236}">
                <a16:creationId xmlns:a16="http://schemas.microsoft.com/office/drawing/2014/main" id="{4B3A2088-23FA-49EF-908E-751076D2672C}"/>
              </a:ext>
            </a:extLst>
          </p:cNvPr>
          <p:cNvPicPr>
            <a:picLocks/>
          </p:cNvPicPr>
          <p:nvPr/>
        </p:nvPicPr>
        <p:blipFill>
          <a:blip r:embed="rId7"/>
          <a:stretch>
            <a:fillRect/>
          </a:stretch>
        </p:blipFill>
        <p:spPr>
          <a:xfrm>
            <a:off x="0" y="806251"/>
            <a:ext cx="12192000" cy="59181"/>
          </a:xfrm>
          <a:prstGeom prst="rect">
            <a:avLst/>
          </a:prstGeom>
        </p:spPr>
      </p:pic>
      <p:grpSp>
        <p:nvGrpSpPr>
          <p:cNvPr id="43" name="Grupo 42">
            <a:extLst>
              <a:ext uri="{FF2B5EF4-FFF2-40B4-BE49-F238E27FC236}">
                <a16:creationId xmlns:a16="http://schemas.microsoft.com/office/drawing/2014/main" id="{FE628010-11F0-4159-8AAA-B8A0A9EC87E9}"/>
              </a:ext>
            </a:extLst>
          </p:cNvPr>
          <p:cNvGrpSpPr/>
          <p:nvPr/>
        </p:nvGrpSpPr>
        <p:grpSpPr>
          <a:xfrm>
            <a:off x="177452" y="170725"/>
            <a:ext cx="2860812" cy="477417"/>
            <a:chOff x="3515561" y="2087418"/>
            <a:chExt cx="4612439" cy="769731"/>
          </a:xfrm>
        </p:grpSpPr>
        <p:pic>
          <p:nvPicPr>
            <p:cNvPr id="44" name="Imagen 43">
              <a:extLst>
                <a:ext uri="{FF2B5EF4-FFF2-40B4-BE49-F238E27FC236}">
                  <a16:creationId xmlns:a16="http://schemas.microsoft.com/office/drawing/2014/main" id="{C81FD63D-58D8-4214-BD47-A838E085244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5" name="Imagen 44">
              <a:extLst>
                <a:ext uri="{FF2B5EF4-FFF2-40B4-BE49-F238E27FC236}">
                  <a16:creationId xmlns:a16="http://schemas.microsoft.com/office/drawing/2014/main" id="{7DB52137-FCA9-47F2-9F05-DA58DC732D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6" name="Conector recto 45">
              <a:extLst>
                <a:ext uri="{FF2B5EF4-FFF2-40B4-BE49-F238E27FC236}">
                  <a16:creationId xmlns:a16="http://schemas.microsoft.com/office/drawing/2014/main" id="{71FC653A-B478-4E9B-AF58-8F785A86B779}"/>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82962" y="1447417"/>
            <a:ext cx="485711" cy="485711"/>
          </a:xfrm>
          <a:prstGeom prst="rect">
            <a:avLst/>
          </a:prstGeom>
        </p:spPr>
      </p:pic>
      <p:pic>
        <p:nvPicPr>
          <p:cNvPr id="2" name="Imagen 1">
            <a:extLst>
              <a:ext uri="{FF2B5EF4-FFF2-40B4-BE49-F238E27FC236}">
                <a16:creationId xmlns:a16="http://schemas.microsoft.com/office/drawing/2014/main" id="{0C3614CA-E180-4A04-BA00-0C5EF544D8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19" y="948350"/>
            <a:ext cx="7559055" cy="4678690"/>
          </a:xfrm>
          <a:prstGeom prst="rect">
            <a:avLst/>
          </a:prstGeom>
        </p:spPr>
      </p:pic>
    </p:spTree>
    <p:extLst>
      <p:ext uri="{BB962C8B-B14F-4D97-AF65-F5344CB8AC3E}">
        <p14:creationId xmlns:p14="http://schemas.microsoft.com/office/powerpoint/2010/main" val="1835163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248156-A0F0-420B-8DE3-B7443258F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 y="810410"/>
            <a:ext cx="10799086" cy="6117348"/>
          </a:xfrm>
          <a:prstGeom prst="rect">
            <a:avLst/>
          </a:prstGeom>
        </p:spPr>
      </p:pic>
      <p:sp>
        <p:nvSpPr>
          <p:cNvPr id="4" name="Título 1">
            <a:extLst>
              <a:ext uri="{FF2B5EF4-FFF2-40B4-BE49-F238E27FC236}">
                <a16:creationId xmlns:a16="http://schemas.microsoft.com/office/drawing/2014/main" id="{F341F85E-478A-DA45-8E18-BD39F5CD95A7}"/>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Tendencias Generales</a:t>
            </a:r>
          </a:p>
        </p:txBody>
      </p:sp>
      <p:sp>
        <p:nvSpPr>
          <p:cNvPr id="7" name="CuadroTexto 6">
            <a:extLst>
              <a:ext uri="{FF2B5EF4-FFF2-40B4-BE49-F238E27FC236}">
                <a16:creationId xmlns:a16="http://schemas.microsoft.com/office/drawing/2014/main" id="{319E63C7-6870-C240-89D7-B762CF0FBA10}"/>
              </a:ext>
            </a:extLst>
          </p:cNvPr>
          <p:cNvSpPr txBox="1"/>
          <p:nvPr/>
        </p:nvSpPr>
        <p:spPr>
          <a:xfrm>
            <a:off x="8659768" y="3275111"/>
            <a:ext cx="789549" cy="307777"/>
          </a:xfrm>
          <a:prstGeom prst="rect">
            <a:avLst/>
          </a:prstGeom>
          <a:noFill/>
          <a:ln>
            <a:noFill/>
          </a:ln>
        </p:spPr>
        <p:txBody>
          <a:bodyPr wrap="square" rtlCol="0">
            <a:spAutoFit/>
          </a:bodyPr>
          <a:lstStyle/>
          <a:p>
            <a:pPr algn="ctr"/>
            <a:r>
              <a:rPr lang="es-MX" sz="1400" dirty="0">
                <a:solidFill>
                  <a:srgbClr val="95602B"/>
                </a:solidFill>
                <a:latin typeface="Helvetica Neue" panose="02000503000000020004" pitchFamily="2" charset="0"/>
                <a:ea typeface="Helvetica Neue" panose="02000503000000020004" pitchFamily="2" charset="0"/>
                <a:cs typeface="Helvetica Neue" panose="02000503000000020004" pitchFamily="2" charset="0"/>
              </a:rPr>
              <a:t>India</a:t>
            </a:r>
          </a:p>
        </p:txBody>
      </p:sp>
      <p:sp>
        <p:nvSpPr>
          <p:cNvPr id="9" name="CuadroTexto 8">
            <a:extLst>
              <a:ext uri="{FF2B5EF4-FFF2-40B4-BE49-F238E27FC236}">
                <a16:creationId xmlns:a16="http://schemas.microsoft.com/office/drawing/2014/main" id="{8443A74E-958A-524E-B080-F6C9ED20F459}"/>
              </a:ext>
            </a:extLst>
          </p:cNvPr>
          <p:cNvSpPr txBox="1"/>
          <p:nvPr/>
        </p:nvSpPr>
        <p:spPr>
          <a:xfrm>
            <a:off x="10306524" y="1285472"/>
            <a:ext cx="821285" cy="307777"/>
          </a:xfrm>
          <a:prstGeom prst="rect">
            <a:avLst/>
          </a:prstGeom>
          <a:noFill/>
          <a:ln>
            <a:noFill/>
          </a:ln>
        </p:spPr>
        <p:txBody>
          <a:bodyPr wrap="square" rtlCol="0">
            <a:spAutoFit/>
          </a:bodyPr>
          <a:lstStyle/>
          <a:p>
            <a:pPr algn="ctr"/>
            <a:r>
              <a:rPr lang="es-MX" sz="1400">
                <a:solidFill>
                  <a:srgbClr val="102998"/>
                </a:solidFill>
                <a:latin typeface="Helvetica Neue" panose="02000503000000020004" pitchFamily="2" charset="0"/>
                <a:ea typeface="Helvetica Neue" panose="02000503000000020004" pitchFamily="2" charset="0"/>
                <a:cs typeface="Helvetica Neue" panose="02000503000000020004" pitchFamily="2" charset="0"/>
              </a:rPr>
              <a:t>EEUU</a:t>
            </a:r>
          </a:p>
        </p:txBody>
      </p:sp>
      <p:sp>
        <p:nvSpPr>
          <p:cNvPr id="10" name="CuadroTexto 9">
            <a:extLst>
              <a:ext uri="{FF2B5EF4-FFF2-40B4-BE49-F238E27FC236}">
                <a16:creationId xmlns:a16="http://schemas.microsoft.com/office/drawing/2014/main" id="{7A0125C1-48D5-5445-BB00-FD52B0F993DF}"/>
              </a:ext>
            </a:extLst>
          </p:cNvPr>
          <p:cNvSpPr txBox="1"/>
          <p:nvPr/>
        </p:nvSpPr>
        <p:spPr>
          <a:xfrm>
            <a:off x="10098497" y="5587528"/>
            <a:ext cx="821285" cy="276999"/>
          </a:xfrm>
          <a:prstGeom prst="rect">
            <a:avLst/>
          </a:prstGeom>
          <a:noFill/>
          <a:ln>
            <a:noFill/>
          </a:ln>
        </p:spPr>
        <p:txBody>
          <a:bodyPr wrap="square" rtlCol="0">
            <a:spAutoFit/>
          </a:bodyPr>
          <a:lstStyle/>
          <a:p>
            <a:pPr algn="ctr"/>
            <a:r>
              <a:rPr lang="es-MX" sz="1200" dirty="0">
                <a:solidFill>
                  <a:srgbClr val="EB5A33"/>
                </a:solidFill>
                <a:latin typeface="Helvetica Neue" panose="02000503000000020004" pitchFamily="2" charset="0"/>
                <a:ea typeface="Helvetica Neue" panose="02000503000000020004" pitchFamily="2" charset="0"/>
                <a:cs typeface="Helvetica Neue" panose="02000503000000020004" pitchFamily="2" charset="0"/>
              </a:rPr>
              <a:t>Brasil</a:t>
            </a:r>
          </a:p>
        </p:txBody>
      </p:sp>
      <p:sp>
        <p:nvSpPr>
          <p:cNvPr id="11" name="CuadroTexto 10">
            <a:extLst>
              <a:ext uri="{FF2B5EF4-FFF2-40B4-BE49-F238E27FC236}">
                <a16:creationId xmlns:a16="http://schemas.microsoft.com/office/drawing/2014/main" id="{3D19AF92-DE02-5441-AA43-B1252E0296A4}"/>
              </a:ext>
            </a:extLst>
          </p:cNvPr>
          <p:cNvSpPr txBox="1"/>
          <p:nvPr/>
        </p:nvSpPr>
        <p:spPr>
          <a:xfrm>
            <a:off x="10089751" y="4408050"/>
            <a:ext cx="821285" cy="276999"/>
          </a:xfrm>
          <a:prstGeom prst="rect">
            <a:avLst/>
          </a:prstGeom>
          <a:noFill/>
          <a:ln>
            <a:noFill/>
          </a:ln>
        </p:spPr>
        <p:txBody>
          <a:bodyPr wrap="square" rtlCol="0">
            <a:spAutoFit/>
          </a:bodyPr>
          <a:lstStyle/>
          <a:p>
            <a:pPr algn="ctr"/>
            <a:r>
              <a:rPr lang="es-MX" sz="1200" dirty="0">
                <a:solidFill>
                  <a:srgbClr val="7F1D17"/>
                </a:solidFill>
                <a:latin typeface="Helvetica Neue" panose="02000503000000020004" pitchFamily="2" charset="0"/>
                <a:ea typeface="Helvetica Neue" panose="02000503000000020004" pitchFamily="2" charset="0"/>
                <a:cs typeface="Helvetica Neue" panose="02000503000000020004" pitchFamily="2" charset="0"/>
              </a:rPr>
              <a:t>Francia</a:t>
            </a:r>
          </a:p>
        </p:txBody>
      </p:sp>
      <p:sp>
        <p:nvSpPr>
          <p:cNvPr id="12" name="CuadroTexto 11">
            <a:extLst>
              <a:ext uri="{FF2B5EF4-FFF2-40B4-BE49-F238E27FC236}">
                <a16:creationId xmlns:a16="http://schemas.microsoft.com/office/drawing/2014/main" id="{C188AD25-E9FB-0B49-9F3C-B5FE7F5679C2}"/>
              </a:ext>
            </a:extLst>
          </p:cNvPr>
          <p:cNvSpPr txBox="1"/>
          <p:nvPr/>
        </p:nvSpPr>
        <p:spPr>
          <a:xfrm>
            <a:off x="10034331" y="5041655"/>
            <a:ext cx="1199511" cy="246221"/>
          </a:xfrm>
          <a:prstGeom prst="rect">
            <a:avLst/>
          </a:prstGeom>
          <a:noFill/>
          <a:ln>
            <a:noFill/>
          </a:ln>
        </p:spPr>
        <p:txBody>
          <a:bodyPr wrap="square" rtlCol="0">
            <a:spAutoFit/>
          </a:bodyPr>
          <a:lstStyle/>
          <a:p>
            <a:pPr algn="ctr"/>
            <a:r>
              <a:rPr lang="es-MX" sz="1000" dirty="0">
                <a:solidFill>
                  <a:srgbClr val="A62A22"/>
                </a:solidFill>
                <a:latin typeface="Helvetica Neue" panose="02000503000000020004" pitchFamily="2" charset="0"/>
                <a:ea typeface="Helvetica Neue" panose="02000503000000020004" pitchFamily="2" charset="0"/>
                <a:cs typeface="Helvetica Neue" panose="02000503000000020004" pitchFamily="2" charset="0"/>
              </a:rPr>
              <a:t>Reino Unido</a:t>
            </a:r>
          </a:p>
        </p:txBody>
      </p:sp>
      <p:sp>
        <p:nvSpPr>
          <p:cNvPr id="14" name="CuadroTexto 13">
            <a:extLst>
              <a:ext uri="{FF2B5EF4-FFF2-40B4-BE49-F238E27FC236}">
                <a16:creationId xmlns:a16="http://schemas.microsoft.com/office/drawing/2014/main" id="{C7DDF5B2-CEF1-1842-8B42-D8831819618F}"/>
              </a:ext>
            </a:extLst>
          </p:cNvPr>
          <p:cNvSpPr txBox="1"/>
          <p:nvPr/>
        </p:nvSpPr>
        <p:spPr>
          <a:xfrm>
            <a:off x="10108985" y="5143504"/>
            <a:ext cx="821285" cy="246221"/>
          </a:xfrm>
          <a:prstGeom prst="rect">
            <a:avLst/>
          </a:prstGeom>
          <a:noFill/>
          <a:ln>
            <a:noFill/>
          </a:ln>
          <a:effectLst>
            <a:outerShdw blurRad="50800" dist="38100" dir="8100000" algn="tr" rotWithShape="0">
              <a:prstClr val="black">
                <a:alpha val="40000"/>
              </a:prstClr>
            </a:outerShdw>
          </a:effectLst>
        </p:spPr>
        <p:txBody>
          <a:bodyPr wrap="square" rtlCol="0">
            <a:spAutoFit/>
          </a:bodyPr>
          <a:lstStyle/>
          <a:p>
            <a:pPr algn="ctr"/>
            <a:r>
              <a:rPr lang="es-MX" sz="1000" dirty="0">
                <a:solidFill>
                  <a:srgbClr val="76FAFC"/>
                </a:solidFill>
                <a:latin typeface="Helvetica Neue" panose="02000503000000020004" pitchFamily="2" charset="0"/>
                <a:ea typeface="Helvetica Neue" panose="02000503000000020004" pitchFamily="2" charset="0"/>
                <a:cs typeface="Helvetica Neue" panose="02000503000000020004" pitchFamily="2" charset="0"/>
              </a:rPr>
              <a:t>Rusia</a:t>
            </a:r>
          </a:p>
        </p:txBody>
      </p:sp>
      <p:sp>
        <p:nvSpPr>
          <p:cNvPr id="15" name="CuadroTexto 14">
            <a:extLst>
              <a:ext uri="{FF2B5EF4-FFF2-40B4-BE49-F238E27FC236}">
                <a16:creationId xmlns:a16="http://schemas.microsoft.com/office/drawing/2014/main" id="{49880814-1612-B14F-B257-48F201F2C48C}"/>
              </a:ext>
            </a:extLst>
          </p:cNvPr>
          <p:cNvSpPr txBox="1"/>
          <p:nvPr/>
        </p:nvSpPr>
        <p:spPr>
          <a:xfrm>
            <a:off x="10125012" y="5389070"/>
            <a:ext cx="821285" cy="246221"/>
          </a:xfrm>
          <a:prstGeom prst="rect">
            <a:avLst/>
          </a:prstGeom>
          <a:noFill/>
          <a:ln>
            <a:noFill/>
          </a:ln>
        </p:spPr>
        <p:txBody>
          <a:bodyPr wrap="square" rtlCol="0">
            <a:spAutoFit/>
          </a:bodyPr>
          <a:lstStyle/>
          <a:p>
            <a:pPr algn="ctr"/>
            <a:r>
              <a:rPr lang="es-MX" sz="1000" dirty="0">
                <a:solidFill>
                  <a:srgbClr val="EA3F33"/>
                </a:solidFill>
                <a:latin typeface="Helvetica Neue" panose="02000503000000020004" pitchFamily="2" charset="0"/>
                <a:ea typeface="Helvetica Neue" panose="02000503000000020004" pitchFamily="2" charset="0"/>
                <a:cs typeface="Helvetica Neue" panose="02000503000000020004" pitchFamily="2" charset="0"/>
              </a:rPr>
              <a:t>España</a:t>
            </a:r>
          </a:p>
        </p:txBody>
      </p:sp>
      <p:sp>
        <p:nvSpPr>
          <p:cNvPr id="16" name="CuadroTexto 15">
            <a:extLst>
              <a:ext uri="{FF2B5EF4-FFF2-40B4-BE49-F238E27FC236}">
                <a16:creationId xmlns:a16="http://schemas.microsoft.com/office/drawing/2014/main" id="{AD33D8DE-3F51-0448-9BE6-C8AD18004533}"/>
              </a:ext>
            </a:extLst>
          </p:cNvPr>
          <p:cNvSpPr txBox="1"/>
          <p:nvPr/>
        </p:nvSpPr>
        <p:spPr>
          <a:xfrm>
            <a:off x="10153917" y="5763819"/>
            <a:ext cx="821285" cy="246221"/>
          </a:xfrm>
          <a:prstGeom prst="rect">
            <a:avLst/>
          </a:prstGeom>
          <a:noFill/>
          <a:ln>
            <a:noFill/>
          </a:ln>
        </p:spPr>
        <p:txBody>
          <a:bodyPr wrap="square" rtlCol="0">
            <a:spAutoFit/>
          </a:bodyPr>
          <a:lstStyle/>
          <a:p>
            <a:pPr algn="ctr"/>
            <a:r>
              <a:rPr lang="es-MX" sz="1000" dirty="0">
                <a:solidFill>
                  <a:srgbClr val="693FCC"/>
                </a:solidFill>
                <a:latin typeface="Helvetica Neue" panose="02000503000000020004" pitchFamily="2" charset="0"/>
                <a:ea typeface="Helvetica Neue" panose="02000503000000020004" pitchFamily="2" charset="0"/>
                <a:cs typeface="Helvetica Neue" panose="02000503000000020004" pitchFamily="2" charset="0"/>
              </a:rPr>
              <a:t>México</a:t>
            </a:r>
          </a:p>
        </p:txBody>
      </p:sp>
      <p:sp>
        <p:nvSpPr>
          <p:cNvPr id="17" name="CuadroTexto 16">
            <a:extLst>
              <a:ext uri="{FF2B5EF4-FFF2-40B4-BE49-F238E27FC236}">
                <a16:creationId xmlns:a16="http://schemas.microsoft.com/office/drawing/2014/main" id="{674B2417-94E1-424A-964E-09FE7C2AE04A}"/>
              </a:ext>
            </a:extLst>
          </p:cNvPr>
          <p:cNvSpPr txBox="1"/>
          <p:nvPr/>
        </p:nvSpPr>
        <p:spPr>
          <a:xfrm>
            <a:off x="10092958" y="5253139"/>
            <a:ext cx="821285" cy="246221"/>
          </a:xfrm>
          <a:prstGeom prst="rect">
            <a:avLst/>
          </a:prstGeom>
          <a:noFill/>
          <a:ln>
            <a:noFill/>
          </a:ln>
        </p:spPr>
        <p:txBody>
          <a:bodyPr wrap="square" rtlCol="0">
            <a:spAutoFit/>
          </a:bodyPr>
          <a:lstStyle/>
          <a:p>
            <a:pPr algn="ctr"/>
            <a:r>
              <a:rPr lang="es-MX" sz="1000" dirty="0">
                <a:solidFill>
                  <a:srgbClr val="99661C"/>
                </a:solidFill>
                <a:latin typeface="Helvetica Neue" panose="02000503000000020004" pitchFamily="2" charset="0"/>
                <a:ea typeface="Helvetica Neue" panose="02000503000000020004" pitchFamily="2" charset="0"/>
                <a:cs typeface="Helvetica Neue" panose="02000503000000020004" pitchFamily="2" charset="0"/>
              </a:rPr>
              <a:t>Bélgica</a:t>
            </a:r>
          </a:p>
        </p:txBody>
      </p:sp>
      <p:sp>
        <p:nvSpPr>
          <p:cNvPr id="18" name="CuadroTexto 17">
            <a:extLst>
              <a:ext uri="{FF2B5EF4-FFF2-40B4-BE49-F238E27FC236}">
                <a16:creationId xmlns:a16="http://schemas.microsoft.com/office/drawing/2014/main" id="{32653EA6-3722-2749-B60E-8CA0FA5126FE}"/>
              </a:ext>
            </a:extLst>
          </p:cNvPr>
          <p:cNvSpPr txBox="1"/>
          <p:nvPr/>
        </p:nvSpPr>
        <p:spPr>
          <a:xfrm>
            <a:off x="10073857" y="4572227"/>
            <a:ext cx="821285" cy="307777"/>
          </a:xfrm>
          <a:prstGeom prst="rect">
            <a:avLst/>
          </a:prstGeom>
          <a:noFill/>
          <a:ln>
            <a:noFill/>
          </a:ln>
        </p:spPr>
        <p:txBody>
          <a:bodyPr wrap="square" rtlCol="0">
            <a:spAutoFit/>
          </a:bodyPr>
          <a:lstStyle/>
          <a:p>
            <a:pPr algn="ctr"/>
            <a:r>
              <a:rPr lang="es-MX" sz="1400" dirty="0">
                <a:solidFill>
                  <a:srgbClr val="EC7172"/>
                </a:solidFill>
                <a:latin typeface="Helvetica Neue" panose="02000503000000020004" pitchFamily="2" charset="0"/>
                <a:ea typeface="Helvetica Neue" panose="02000503000000020004" pitchFamily="2" charset="0"/>
                <a:cs typeface="Helvetica Neue" panose="02000503000000020004" pitchFamily="2" charset="0"/>
              </a:rPr>
              <a:t>Italia</a:t>
            </a:r>
          </a:p>
        </p:txBody>
      </p:sp>
      <p:sp>
        <p:nvSpPr>
          <p:cNvPr id="8" name="CuadroTexto 7">
            <a:extLst>
              <a:ext uri="{FF2B5EF4-FFF2-40B4-BE49-F238E27FC236}">
                <a16:creationId xmlns:a16="http://schemas.microsoft.com/office/drawing/2014/main" id="{D00C952F-9832-4648-B7AD-664596D71949}"/>
              </a:ext>
            </a:extLst>
          </p:cNvPr>
          <p:cNvSpPr txBox="1"/>
          <p:nvPr/>
        </p:nvSpPr>
        <p:spPr>
          <a:xfrm>
            <a:off x="336884" y="6608575"/>
            <a:ext cx="6740984"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55" name="Picture 4">
            <a:extLst>
              <a:ext uri="{FF2B5EF4-FFF2-40B4-BE49-F238E27FC236}">
                <a16:creationId xmlns:a16="http://schemas.microsoft.com/office/drawing/2014/main" id="{FFD7167D-2CBA-4B08-92DB-447E2B591E49}"/>
              </a:ext>
            </a:extLst>
          </p:cNvPr>
          <p:cNvPicPr>
            <a:picLocks/>
          </p:cNvPicPr>
          <p:nvPr/>
        </p:nvPicPr>
        <p:blipFill>
          <a:blip r:embed="rId3"/>
          <a:stretch>
            <a:fillRect/>
          </a:stretch>
        </p:blipFill>
        <p:spPr>
          <a:xfrm>
            <a:off x="0" y="806251"/>
            <a:ext cx="12192000" cy="59181"/>
          </a:xfrm>
          <a:prstGeom prst="rect">
            <a:avLst/>
          </a:prstGeom>
        </p:spPr>
      </p:pic>
      <p:grpSp>
        <p:nvGrpSpPr>
          <p:cNvPr id="56" name="Grupo 55">
            <a:extLst>
              <a:ext uri="{FF2B5EF4-FFF2-40B4-BE49-F238E27FC236}">
                <a16:creationId xmlns:a16="http://schemas.microsoft.com/office/drawing/2014/main" id="{333DD698-87C0-4204-8BCD-0F87C66ED46B}"/>
              </a:ext>
            </a:extLst>
          </p:cNvPr>
          <p:cNvGrpSpPr/>
          <p:nvPr/>
        </p:nvGrpSpPr>
        <p:grpSpPr>
          <a:xfrm>
            <a:off x="177452" y="170725"/>
            <a:ext cx="2860812" cy="477417"/>
            <a:chOff x="3515561" y="2087418"/>
            <a:chExt cx="4612439" cy="769731"/>
          </a:xfrm>
        </p:grpSpPr>
        <p:pic>
          <p:nvPicPr>
            <p:cNvPr id="57" name="Imagen 56">
              <a:extLst>
                <a:ext uri="{FF2B5EF4-FFF2-40B4-BE49-F238E27FC236}">
                  <a16:creationId xmlns:a16="http://schemas.microsoft.com/office/drawing/2014/main" id="{AE2CD724-B10E-46EC-9FF9-DA1573238C3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58" name="Imagen 57">
              <a:extLst>
                <a:ext uri="{FF2B5EF4-FFF2-40B4-BE49-F238E27FC236}">
                  <a16:creationId xmlns:a16="http://schemas.microsoft.com/office/drawing/2014/main" id="{8D1D4316-CD65-4E75-B45D-31031161AB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59" name="Conector recto 58">
              <a:extLst>
                <a:ext uri="{FF2B5EF4-FFF2-40B4-BE49-F238E27FC236}">
                  <a16:creationId xmlns:a16="http://schemas.microsoft.com/office/drawing/2014/main" id="{BCB40938-45CF-43CC-B733-3DAEC0CBBCE1}"/>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0" name="Rectángulo 19"/>
          <p:cNvSpPr/>
          <p:nvPr/>
        </p:nvSpPr>
        <p:spPr>
          <a:xfrm>
            <a:off x="11135970" y="6470075"/>
            <a:ext cx="263214" cy="276999"/>
          </a:xfrm>
          <a:prstGeom prst="rect">
            <a:avLst/>
          </a:prstGeom>
        </p:spPr>
        <p:txBody>
          <a:bodyPr wrap="none">
            <a:spAutoFit/>
          </a:bodyPr>
          <a:lstStyle/>
          <a:p>
            <a:pPr lvl="0" algn="r"/>
            <a:r>
              <a:rPr lang="es-MX" sz="1200" dirty="0">
                <a:solidFill>
                  <a:prstClr val="black">
                    <a:tint val="75000"/>
                  </a:prstClr>
                </a:solidFill>
              </a:rPr>
              <a:t>5</a:t>
            </a:r>
          </a:p>
        </p:txBody>
      </p:sp>
    </p:spTree>
    <p:extLst>
      <p:ext uri="{BB962C8B-B14F-4D97-AF65-F5344CB8AC3E}">
        <p14:creationId xmlns:p14="http://schemas.microsoft.com/office/powerpoint/2010/main" val="3523996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D6C8B09-6257-4300-9A6F-27C914338880}"/>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BEF1EB7F-9E9E-4C47-A63C-5231594C7147}"/>
              </a:ext>
            </a:extLst>
          </p:cNvPr>
          <p:cNvSpPr/>
          <p:nvPr/>
        </p:nvSpPr>
        <p:spPr>
          <a:xfrm>
            <a:off x="8582963" y="4067962"/>
            <a:ext cx="3221687" cy="485711"/>
          </a:xfrm>
          <a:prstGeom prst="rect">
            <a:avLst/>
          </a:prstGeom>
          <a:solidFill>
            <a:srgbClr val="7F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solidFill>
                  <a:srgbClr val="000000"/>
                </a:solidFill>
                <a:latin typeface="Helvetica Neue" panose="02000503000000020004"/>
              </a:rPr>
              <a:t>          Medidas adoptadas </a:t>
            </a:r>
          </a:p>
        </p:txBody>
      </p:sp>
      <p:sp>
        <p:nvSpPr>
          <p:cNvPr id="7" name="Rectángulo 6">
            <a:extLst>
              <a:ext uri="{FF2B5EF4-FFF2-40B4-BE49-F238E27FC236}">
                <a16:creationId xmlns:a16="http://schemas.microsoft.com/office/drawing/2014/main" id="{2F0ABE87-E1B2-42FD-8B13-C369FBF1ACDB}"/>
              </a:ext>
            </a:extLst>
          </p:cNvPr>
          <p:cNvSpPr/>
          <p:nvPr/>
        </p:nvSpPr>
        <p:spPr>
          <a:xfrm>
            <a:off x="8582963" y="1318870"/>
            <a:ext cx="3221687" cy="485711"/>
          </a:xfrm>
          <a:prstGeom prst="rect">
            <a:avLst/>
          </a:prstGeom>
          <a:solidFill>
            <a:srgbClr val="7F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rgbClr val="000000"/>
                </a:solidFill>
                <a:latin typeface="Helvetica Neue" panose="02000503000000020004"/>
              </a:rPr>
              <a:t>Información de repuntes</a:t>
            </a:r>
          </a:p>
        </p:txBody>
      </p:sp>
      <p:sp>
        <p:nvSpPr>
          <p:cNvPr id="8" name="CuadroTexto 7">
            <a:extLst>
              <a:ext uri="{FF2B5EF4-FFF2-40B4-BE49-F238E27FC236}">
                <a16:creationId xmlns:a16="http://schemas.microsoft.com/office/drawing/2014/main" id="{510BA004-2475-48DB-B0CC-E9A00F36C379}"/>
              </a:ext>
            </a:extLst>
          </p:cNvPr>
          <p:cNvSpPr txBox="1"/>
          <p:nvPr/>
        </p:nvSpPr>
        <p:spPr>
          <a:xfrm>
            <a:off x="8515350" y="1886787"/>
            <a:ext cx="3371850" cy="1938992"/>
          </a:xfrm>
          <a:prstGeom prst="rect">
            <a:avLst/>
          </a:prstGeom>
          <a:noFill/>
        </p:spPr>
        <p:txBody>
          <a:bodyPr wrap="square" rtlCol="0">
            <a:spAutoFit/>
          </a:bodyPr>
          <a:lstStyle/>
          <a:p>
            <a:pPr marL="285750" indent="-285750" algn="l" defTabSz="914400" rtl="0" eaLnBrk="1" latinLnBrk="0" hangingPunct="1">
              <a:buClr>
                <a:srgbClr val="87FAF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repunte </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en el país es de alrededor del doble del tamaño del pico de mayo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87FAF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ola comenzó de manera repentina tras un periodo inestable de reducción de casos.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87FAFC"/>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Las autoridades han declarado que no se impondrán muchas restricciones adicionales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87FAF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 pocas nuevas medidas comenzaron a aplicarse desde el 16 de octubre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2" name="CuadroTexto 11">
            <a:extLst>
              <a:ext uri="{FF2B5EF4-FFF2-40B4-BE49-F238E27FC236}">
                <a16:creationId xmlns:a16="http://schemas.microsoft.com/office/drawing/2014/main" id="{1F6402F2-AFA6-4FFD-9E23-9AAA940F6A1A}"/>
              </a:ext>
            </a:extLst>
          </p:cNvPr>
          <p:cNvSpPr txBox="1"/>
          <p:nvPr/>
        </p:nvSpPr>
        <p:spPr>
          <a:xfrm>
            <a:off x="8515350" y="4635900"/>
            <a:ext cx="3371850" cy="1569660"/>
          </a:xfrm>
          <a:prstGeom prst="rect">
            <a:avLst/>
          </a:prstGeom>
          <a:noFill/>
        </p:spPr>
        <p:txBody>
          <a:bodyPr wrap="square" rtlCol="0">
            <a:spAutoFit/>
          </a:bodyPr>
          <a:lstStyle/>
          <a:p>
            <a:pPr marL="285750" indent="-285750" fontAlgn="ctr">
              <a:spcBef>
                <a:spcPts val="0"/>
              </a:spcBef>
              <a:spcAft>
                <a:spcPts val="0"/>
              </a:spcAft>
              <a:buClr>
                <a:srgbClr val="87FAFC"/>
              </a:buClr>
              <a:buSzPts val="1200"/>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Registro de población que entra a bares (en Moscú)</a:t>
            </a:r>
          </a:p>
          <a:p>
            <a:pPr marL="285750" indent="-285750" fontAlgn="ctr">
              <a:spcBef>
                <a:spcPts val="0"/>
              </a:spcBef>
              <a:spcAft>
                <a:spcPts val="0"/>
              </a:spcAft>
              <a:buClr>
                <a:srgbClr val="87FAFC"/>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Se exige que el 30% de los empleados de una empresa  realicen trabajo vía remota</a:t>
            </a:r>
          </a:p>
          <a:p>
            <a:pPr marL="285750" indent="-285750" fontAlgn="ctr">
              <a:spcBef>
                <a:spcPts val="0"/>
              </a:spcBef>
              <a:spcAft>
                <a:spcPts val="0"/>
              </a:spcAft>
              <a:buClr>
                <a:srgbClr val="87FAFC"/>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Cierre de los negocios después de las 12:00 am (en Moscú)</a:t>
            </a:r>
          </a:p>
          <a:p>
            <a:pPr marL="285750" indent="-285750" fontAlgn="ctr">
              <a:spcBef>
                <a:spcPts val="0"/>
              </a:spcBef>
              <a:spcAft>
                <a:spcPts val="0"/>
              </a:spcAft>
              <a:buClr>
                <a:srgbClr val="87FAFC"/>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Uso de </a:t>
            </a:r>
            <a:r>
              <a:rPr lang="es-MX" sz="1200" dirty="0" err="1">
                <a:solidFill>
                  <a:schemeClr val="tx1">
                    <a:lumMod val="65000"/>
                    <a:lumOff val="35000"/>
                  </a:schemeClr>
                </a:solidFill>
                <a:latin typeface="Helvetica Neue" panose="02000503000000020004" pitchFamily="2" charset="0"/>
              </a:rPr>
              <a:t>cubrebocas</a:t>
            </a:r>
            <a:r>
              <a:rPr lang="es-MX" sz="1200" dirty="0">
                <a:solidFill>
                  <a:schemeClr val="tx1">
                    <a:lumMod val="65000"/>
                    <a:lumOff val="35000"/>
                  </a:schemeClr>
                </a:solidFill>
                <a:latin typeface="Helvetica Neue" panose="02000503000000020004" pitchFamily="2" charset="0"/>
              </a:rPr>
              <a:t> obligatorio en espacios y transporte público.</a:t>
            </a:r>
          </a:p>
        </p:txBody>
      </p:sp>
      <p:sp>
        <p:nvSpPr>
          <p:cNvPr id="18" name="Rectángulo 17">
            <a:extLst>
              <a:ext uri="{FF2B5EF4-FFF2-40B4-BE49-F238E27FC236}">
                <a16:creationId xmlns:a16="http://schemas.microsoft.com/office/drawing/2014/main" id="{92951ED5-ECF2-47A2-8893-FA3842730320}"/>
              </a:ext>
            </a:extLst>
          </p:cNvPr>
          <p:cNvSpPr/>
          <p:nvPr/>
        </p:nvSpPr>
        <p:spPr>
          <a:xfrm>
            <a:off x="8586154" y="1318870"/>
            <a:ext cx="485711" cy="485711"/>
          </a:xfrm>
          <a:prstGeom prst="rect">
            <a:avLst/>
          </a:prstGeom>
          <a:solidFill>
            <a:srgbClr val="05B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21">
            <a:extLst>
              <a:ext uri="{FF2B5EF4-FFF2-40B4-BE49-F238E27FC236}">
                <a16:creationId xmlns:a16="http://schemas.microsoft.com/office/drawing/2014/main" id="{619A389F-04F6-475F-8E5A-BBBDB720A909}"/>
              </a:ext>
            </a:extLst>
          </p:cNvPr>
          <p:cNvSpPr/>
          <p:nvPr/>
        </p:nvSpPr>
        <p:spPr>
          <a:xfrm>
            <a:off x="8582963" y="4067962"/>
            <a:ext cx="485711" cy="485711"/>
          </a:xfrm>
          <a:prstGeom prst="rect">
            <a:avLst/>
          </a:prstGeom>
          <a:solidFill>
            <a:srgbClr val="05B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Imagen 29">
            <a:extLst>
              <a:ext uri="{FF2B5EF4-FFF2-40B4-BE49-F238E27FC236}">
                <a16:creationId xmlns:a16="http://schemas.microsoft.com/office/drawing/2014/main" id="{79C6ABCD-A1D6-4291-AE6B-39F939A5A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963" y="4067962"/>
            <a:ext cx="485711" cy="485711"/>
          </a:xfrm>
          <a:prstGeom prst="rect">
            <a:avLst/>
          </a:prstGeom>
        </p:spPr>
      </p:pic>
      <p:sp>
        <p:nvSpPr>
          <p:cNvPr id="25" name="Título 1">
            <a:extLst>
              <a:ext uri="{FF2B5EF4-FFF2-40B4-BE49-F238E27FC236}">
                <a16:creationId xmlns:a16="http://schemas.microsoft.com/office/drawing/2014/main" id="{01C9AC53-6933-E340-8AB8-CB410DBC465D}"/>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Repuntes</a:t>
            </a:r>
          </a:p>
        </p:txBody>
      </p:sp>
      <p:graphicFrame>
        <p:nvGraphicFramePr>
          <p:cNvPr id="23" name="Tabla 22">
            <a:extLst>
              <a:ext uri="{FF2B5EF4-FFF2-40B4-BE49-F238E27FC236}">
                <a16:creationId xmlns:a16="http://schemas.microsoft.com/office/drawing/2014/main" id="{505FB645-60C0-4A64-86DE-1917C296A56C}"/>
              </a:ext>
            </a:extLst>
          </p:cNvPr>
          <p:cNvGraphicFramePr>
            <a:graphicFrameLocks noGrp="1"/>
          </p:cNvGraphicFramePr>
          <p:nvPr/>
        </p:nvGraphicFramePr>
        <p:xfrm>
          <a:off x="12321159" y="1181415"/>
          <a:ext cx="4184124" cy="2392186"/>
        </p:xfrm>
        <a:graphic>
          <a:graphicData uri="http://schemas.openxmlformats.org/drawingml/2006/table">
            <a:tbl>
              <a:tblPr firstRow="1" bandRow="1">
                <a:tableStyleId>{5C22544A-7EE6-4342-B048-85BDC9FD1C3A}</a:tableStyleId>
              </a:tblPr>
              <a:tblGrid>
                <a:gridCol w="4184124">
                  <a:extLst>
                    <a:ext uri="{9D8B030D-6E8A-4147-A177-3AD203B41FA5}">
                      <a16:colId xmlns:a16="http://schemas.microsoft.com/office/drawing/2014/main" val="3135859286"/>
                    </a:ext>
                  </a:extLst>
                </a:gridCol>
              </a:tblGrid>
              <a:tr h="428474">
                <a:tc>
                  <a:txBody>
                    <a:bodyPr/>
                    <a:lstStyle/>
                    <a:p>
                      <a:pPr algn="ctr"/>
                      <a:r>
                        <a:rPr lang="es-MX" sz="12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7FFAFC"/>
                    </a:solidFill>
                  </a:tcPr>
                </a:tc>
                <a:extLst>
                  <a:ext uri="{0D108BD9-81ED-4DB2-BD59-A6C34878D82A}">
                    <a16:rowId xmlns:a16="http://schemas.microsoft.com/office/drawing/2014/main" val="3357644412"/>
                  </a:ext>
                </a:extLst>
              </a:tr>
              <a:tr h="1963712">
                <a:tc>
                  <a:txBody>
                    <a:bodyPr/>
                    <a:lstStyle/>
                    <a:p>
                      <a:pPr marL="285750" indent="-285750" algn="l" defTabSz="914400" rtl="0" eaLnBrk="1" latinLnBrk="0" hangingPunct="1">
                        <a:buClr>
                          <a:srgbClr val="87FAF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egunda ola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en el país es de alrededor del doble del tamaño de la ola de mayo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87FAF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ola comenzó de manera repentina tras un periodo inestable de reducción de casos.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87FAFC"/>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Las autoridades han declarado que no se impondrán muchas restricciones adicionales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87FAF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 pocas nuevas medidas comenzaron a aplicarse desde el 16 de octubre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6" name="Tabla 25">
            <a:extLst>
              <a:ext uri="{FF2B5EF4-FFF2-40B4-BE49-F238E27FC236}">
                <a16:creationId xmlns:a16="http://schemas.microsoft.com/office/drawing/2014/main" id="{403C8586-5B3F-3B43-8830-1AF88E4123D9}"/>
              </a:ext>
            </a:extLst>
          </p:cNvPr>
          <p:cNvGraphicFramePr>
            <a:graphicFrameLocks noGrp="1"/>
          </p:cNvGraphicFramePr>
          <p:nvPr/>
        </p:nvGraphicFramePr>
        <p:xfrm>
          <a:off x="12344518" y="3502220"/>
          <a:ext cx="4137406" cy="2432076"/>
        </p:xfrm>
        <a:graphic>
          <a:graphicData uri="http://schemas.openxmlformats.org/drawingml/2006/table">
            <a:tbl>
              <a:tblPr firstRow="1" bandRow="1">
                <a:tableStyleId>{5C22544A-7EE6-4342-B048-85BDC9FD1C3A}</a:tableStyleId>
              </a:tblPr>
              <a:tblGrid>
                <a:gridCol w="2303889">
                  <a:extLst>
                    <a:ext uri="{9D8B030D-6E8A-4147-A177-3AD203B41FA5}">
                      <a16:colId xmlns:a16="http://schemas.microsoft.com/office/drawing/2014/main" val="3135859286"/>
                    </a:ext>
                  </a:extLst>
                </a:gridCol>
                <a:gridCol w="1833517">
                  <a:extLst>
                    <a:ext uri="{9D8B030D-6E8A-4147-A177-3AD203B41FA5}">
                      <a16:colId xmlns:a16="http://schemas.microsoft.com/office/drawing/2014/main" val="811103145"/>
                    </a:ext>
                  </a:extLst>
                </a:gridCol>
              </a:tblGrid>
              <a:tr h="329424">
                <a:tc gridSpan="2">
                  <a:txBody>
                    <a:bodyPr/>
                    <a:lstStyle/>
                    <a:p>
                      <a:pPr algn="ctr"/>
                      <a:r>
                        <a:rPr lang="es-MX"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nchor="ctr">
                    <a:solidFill>
                      <a:srgbClr val="87FAFC"/>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731052">
                <a:tc>
                  <a:txBody>
                    <a:bodyPr/>
                    <a:lstStyle/>
                    <a:p>
                      <a:pPr marL="285750" indent="-285750" algn="l" defTabSz="914400" rtl="0" eaLnBrk="1" latinLnBrk="0" hangingPunct="1">
                        <a:buClr>
                          <a:srgbClr val="87FAF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Registro</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población que entra a bares (en Moscú)</a:t>
                      </a:r>
                    </a:p>
                    <a:p>
                      <a:pPr marL="285750" indent="-285750" algn="l" defTabSz="914400" rtl="0" eaLnBrk="1" latinLnBrk="0" hangingPunct="1">
                        <a:buClr>
                          <a:srgbClr val="87FAFC"/>
                        </a:buClr>
                        <a:buFont typeface="Arial" panose="020B0604020202020204" pitchFamily="34" charset="0"/>
                        <a:buChar char="•"/>
                      </a:pPr>
                      <a:endPar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87FAFC"/>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exige que el 30% de los empleados de una empresa  usen trabajo vía remota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87FAF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los negocios después de las 12:00 am (en Moscú)</a:t>
                      </a:r>
                    </a:p>
                    <a:p>
                      <a:pPr marL="285750" indent="-285750" algn="l" defTabSz="914400" rtl="0" eaLnBrk="1" latinLnBrk="0" hangingPunct="1">
                        <a:buClr>
                          <a:srgbClr val="87FAFC"/>
                        </a:buClr>
                        <a:buFont typeface="Arial" panose="020B0604020202020204" pitchFamily="34" charset="0"/>
                        <a:buChar char="•"/>
                      </a:pPr>
                      <a:endPar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87FAFC"/>
                        </a:buClr>
                        <a:buFont typeface="Arial" panose="020B0604020202020204" pitchFamily="34" charset="0"/>
                        <a:buChar char="•"/>
                      </a:pPr>
                      <a:endPar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l" defTabSz="914400" rtl="0" eaLnBrk="1" latinLnBrk="0" hangingPunct="1">
                        <a:buClr>
                          <a:srgbClr val="87FAFC"/>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r h="731052">
                <a:tc gridSpan="2">
                  <a:txBody>
                    <a:bodyPr/>
                    <a:lstStyle/>
                    <a:p>
                      <a:pPr marL="285750" indent="-285750" algn="l" defTabSz="914400" rtl="0" eaLnBrk="1" latinLnBrk="0" hangingPunct="1">
                        <a:buClr>
                          <a:srgbClr val="87FAFC"/>
                        </a:buClr>
                        <a:buFont typeface="Arial" panose="020B0604020202020204" pitchFamily="34" charset="0"/>
                        <a:buChar char="•"/>
                      </a:pP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Uso de </a:t>
                      </a:r>
                      <a:r>
                        <a:rPr lang="es-MX" sz="1200" kern="1200" baseline="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cubrebocas</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obligatorio en espacios y transporte público.</a:t>
                      </a: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endParaRPr kumimoji="0" lang="es-MX" sz="1600" b="0" i="0" u="none" strike="noStrike" kern="1200" cap="none" spc="0" normalizeH="0" baseline="0" noProof="0">
                        <a:ln>
                          <a:noFill/>
                        </a:ln>
                        <a:solidFill>
                          <a:prstClr val="black">
                            <a:lumMod val="65000"/>
                            <a:lumOff val="35000"/>
                          </a:prstClr>
                        </a:solidFill>
                        <a:effectLst/>
                        <a:uLnTx/>
                        <a:uFillTx/>
                        <a:latin typeface="+mn-lt"/>
                        <a:ea typeface="+mn-ea"/>
                        <a:cs typeface="+mn-cs"/>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2881370371"/>
                  </a:ext>
                </a:extLst>
              </a:tr>
            </a:tbl>
          </a:graphicData>
        </a:graphic>
      </p:graphicFrame>
      <p:sp>
        <p:nvSpPr>
          <p:cNvPr id="13" name="CuadroTexto 12">
            <a:extLst>
              <a:ext uri="{FF2B5EF4-FFF2-40B4-BE49-F238E27FC236}">
                <a16:creationId xmlns:a16="http://schemas.microsoft.com/office/drawing/2014/main" id="{6FF33CE5-C60C-874B-8245-0A46DB2FAB66}"/>
              </a:ext>
            </a:extLst>
          </p:cNvPr>
          <p:cNvSpPr txBox="1"/>
          <p:nvPr/>
        </p:nvSpPr>
        <p:spPr>
          <a:xfrm>
            <a:off x="1595522" y="5457242"/>
            <a:ext cx="5849425" cy="830997"/>
          </a:xfrm>
          <a:prstGeom prst="rect">
            <a:avLst/>
          </a:prstGeom>
          <a:solidFill>
            <a:schemeClr val="bg1">
              <a:lumMod val="95000"/>
            </a:schemeClr>
          </a:solidFill>
        </p:spPr>
        <p:txBody>
          <a:bodyPr wrap="square" rtlCol="0">
            <a:spAutoFit/>
          </a:bodyPr>
          <a:lstStyle/>
          <a:p>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(medidas adoptadas desde el 1 de septiembre): </a:t>
            </a: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ha llevado a cabo una apertura total de los niveles educativos básicos y superiores, pero se cerraron parcialmente las escuelas solo en los focos de contagio del 5 al 18 de octubre: la ciudad de Moscú, la isla de </a:t>
            </a:r>
            <a:r>
              <a:rPr lang="en-US" sz="12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Sajalín</a:t>
            </a: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y la región de Uliánovsk.</a:t>
            </a:r>
          </a:p>
        </p:txBody>
      </p:sp>
      <p:sp>
        <p:nvSpPr>
          <p:cNvPr id="14" name="Pentágono 13">
            <a:hlinkClick r:id="rId3" action="ppaction://hlinksldjump"/>
            <a:extLst>
              <a:ext uri="{FF2B5EF4-FFF2-40B4-BE49-F238E27FC236}">
                <a16:creationId xmlns:a16="http://schemas.microsoft.com/office/drawing/2014/main" id="{23A265F7-A8E4-8845-AB2D-183D0ED563D0}"/>
              </a:ext>
            </a:extLst>
          </p:cNvPr>
          <p:cNvSpPr/>
          <p:nvPr/>
        </p:nvSpPr>
        <p:spPr>
          <a:xfrm rot="10800000">
            <a:off x="11135577" y="6288685"/>
            <a:ext cx="669073" cy="245327"/>
          </a:xfrm>
          <a:prstGeom prst="homePlate">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2" name="Imagen 31">
            <a:extLst>
              <a:ext uri="{FF2B5EF4-FFF2-40B4-BE49-F238E27FC236}">
                <a16:creationId xmlns:a16="http://schemas.microsoft.com/office/drawing/2014/main" id="{0BB84D4F-3C81-492B-A07E-B816E497C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64" y="5459081"/>
            <a:ext cx="829158" cy="829158"/>
          </a:xfrm>
          <a:prstGeom prst="rect">
            <a:avLst/>
          </a:prstGeom>
        </p:spPr>
      </p:pic>
      <p:sp>
        <p:nvSpPr>
          <p:cNvPr id="34" name="CuadroTexto 33">
            <a:extLst>
              <a:ext uri="{FF2B5EF4-FFF2-40B4-BE49-F238E27FC236}">
                <a16:creationId xmlns:a16="http://schemas.microsoft.com/office/drawing/2014/main" id="{5D24E49D-5EAA-4135-B71C-8269BAA47F95}"/>
              </a:ext>
            </a:extLst>
          </p:cNvPr>
          <p:cNvSpPr txBox="1"/>
          <p:nvPr/>
        </p:nvSpPr>
        <p:spPr>
          <a:xfrm>
            <a:off x="677005"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39" name="Grupo 38">
            <a:extLst>
              <a:ext uri="{FF2B5EF4-FFF2-40B4-BE49-F238E27FC236}">
                <a16:creationId xmlns:a16="http://schemas.microsoft.com/office/drawing/2014/main" id="{CA33A215-9828-4C68-995D-512801E8FF94}"/>
              </a:ext>
            </a:extLst>
          </p:cNvPr>
          <p:cNvGrpSpPr/>
          <p:nvPr/>
        </p:nvGrpSpPr>
        <p:grpSpPr>
          <a:xfrm>
            <a:off x="530509" y="1188623"/>
            <a:ext cx="370518" cy="559869"/>
            <a:chOff x="539708" y="1443748"/>
            <a:chExt cx="370518" cy="559869"/>
          </a:xfrm>
        </p:grpSpPr>
        <p:pic>
          <p:nvPicPr>
            <p:cNvPr id="38" name="Imagen 37">
              <a:extLst>
                <a:ext uri="{FF2B5EF4-FFF2-40B4-BE49-F238E27FC236}">
                  <a16:creationId xmlns:a16="http://schemas.microsoft.com/office/drawing/2014/main" id="{AFE907C0-43A4-42ED-90F9-2C32E6FAC8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197" y="1443748"/>
              <a:ext cx="271540" cy="379358"/>
            </a:xfrm>
            <a:prstGeom prst="rect">
              <a:avLst/>
            </a:prstGeom>
          </p:spPr>
        </p:pic>
        <p:pic>
          <p:nvPicPr>
            <p:cNvPr id="36" name="Imagen 35">
              <a:extLst>
                <a:ext uri="{FF2B5EF4-FFF2-40B4-BE49-F238E27FC236}">
                  <a16:creationId xmlns:a16="http://schemas.microsoft.com/office/drawing/2014/main" id="{7E438D8D-7018-4A92-9FB8-D25E0F5FD4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708" y="1769957"/>
              <a:ext cx="370518" cy="233660"/>
            </a:xfrm>
            <a:prstGeom prst="rect">
              <a:avLst/>
            </a:prstGeom>
          </p:spPr>
        </p:pic>
      </p:grpSp>
      <p:pic>
        <p:nvPicPr>
          <p:cNvPr id="40" name="Picture 4">
            <a:extLst>
              <a:ext uri="{FF2B5EF4-FFF2-40B4-BE49-F238E27FC236}">
                <a16:creationId xmlns:a16="http://schemas.microsoft.com/office/drawing/2014/main" id="{E64845A1-734D-4330-AA34-43C8F8108B78}"/>
              </a:ext>
            </a:extLst>
          </p:cNvPr>
          <p:cNvPicPr>
            <a:picLocks/>
          </p:cNvPicPr>
          <p:nvPr/>
        </p:nvPicPr>
        <p:blipFill>
          <a:blip r:embed="rId7"/>
          <a:stretch>
            <a:fillRect/>
          </a:stretch>
        </p:blipFill>
        <p:spPr>
          <a:xfrm>
            <a:off x="0" y="806251"/>
            <a:ext cx="12192000" cy="59181"/>
          </a:xfrm>
          <a:prstGeom prst="rect">
            <a:avLst/>
          </a:prstGeom>
        </p:spPr>
      </p:pic>
      <p:grpSp>
        <p:nvGrpSpPr>
          <p:cNvPr id="41" name="Grupo 40">
            <a:extLst>
              <a:ext uri="{FF2B5EF4-FFF2-40B4-BE49-F238E27FC236}">
                <a16:creationId xmlns:a16="http://schemas.microsoft.com/office/drawing/2014/main" id="{A40C88BA-EBD7-4DF9-89F2-39D3CB435AD1}"/>
              </a:ext>
            </a:extLst>
          </p:cNvPr>
          <p:cNvGrpSpPr/>
          <p:nvPr/>
        </p:nvGrpSpPr>
        <p:grpSpPr>
          <a:xfrm>
            <a:off x="177452" y="170725"/>
            <a:ext cx="2860812" cy="477417"/>
            <a:chOff x="3515561" y="2087418"/>
            <a:chExt cx="4612439" cy="769731"/>
          </a:xfrm>
        </p:grpSpPr>
        <p:pic>
          <p:nvPicPr>
            <p:cNvPr id="42" name="Imagen 41">
              <a:extLst>
                <a:ext uri="{FF2B5EF4-FFF2-40B4-BE49-F238E27FC236}">
                  <a16:creationId xmlns:a16="http://schemas.microsoft.com/office/drawing/2014/main" id="{E92CE2F8-E2A1-40FC-8501-5520638A7AB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3" name="Imagen 42">
              <a:extLst>
                <a:ext uri="{FF2B5EF4-FFF2-40B4-BE49-F238E27FC236}">
                  <a16:creationId xmlns:a16="http://schemas.microsoft.com/office/drawing/2014/main" id="{72C70940-44FE-434F-A51A-3E5BEE790A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4" name="Conector recto 43">
              <a:extLst>
                <a:ext uri="{FF2B5EF4-FFF2-40B4-BE49-F238E27FC236}">
                  <a16:creationId xmlns:a16="http://schemas.microsoft.com/office/drawing/2014/main" id="{D2A8408B-7C06-4B3C-9730-AA1DCC045445}"/>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86154" y="1332451"/>
            <a:ext cx="485711" cy="485711"/>
          </a:xfrm>
          <a:prstGeom prst="rect">
            <a:avLst/>
          </a:prstGeom>
        </p:spPr>
      </p:pic>
      <p:pic>
        <p:nvPicPr>
          <p:cNvPr id="6" name="Imagen 5">
            <a:extLst>
              <a:ext uri="{FF2B5EF4-FFF2-40B4-BE49-F238E27FC236}">
                <a16:creationId xmlns:a16="http://schemas.microsoft.com/office/drawing/2014/main" id="{BA52C879-C26A-4592-ACAD-ED0B664F0A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452" y="844044"/>
            <a:ext cx="7559055" cy="4678690"/>
          </a:xfrm>
          <a:prstGeom prst="rect">
            <a:avLst/>
          </a:prstGeom>
        </p:spPr>
      </p:pic>
    </p:spTree>
    <p:extLst>
      <p:ext uri="{BB962C8B-B14F-4D97-AF65-F5344CB8AC3E}">
        <p14:creationId xmlns:p14="http://schemas.microsoft.com/office/powerpoint/2010/main" val="364089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878E57D-751D-443C-A445-19E2F914A356}"/>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C9F7BFF5-B63B-45BD-A258-5B809850E925}"/>
              </a:ext>
            </a:extLst>
          </p:cNvPr>
          <p:cNvSpPr/>
          <p:nvPr/>
        </p:nvSpPr>
        <p:spPr>
          <a:xfrm>
            <a:off x="8582963" y="4067962"/>
            <a:ext cx="3221687" cy="485711"/>
          </a:xfrm>
          <a:prstGeom prst="rect">
            <a:avLst/>
          </a:prstGeom>
          <a:solidFill>
            <a:srgbClr val="7F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solidFill>
                  <a:srgbClr val="000000"/>
                </a:solidFill>
                <a:latin typeface="Helvetica Neue" panose="02000503000000020004"/>
              </a:rPr>
              <a:t>          Medidas adoptadas</a:t>
            </a:r>
          </a:p>
        </p:txBody>
      </p:sp>
      <p:sp>
        <p:nvSpPr>
          <p:cNvPr id="5" name="Rectángulo 4">
            <a:extLst>
              <a:ext uri="{FF2B5EF4-FFF2-40B4-BE49-F238E27FC236}">
                <a16:creationId xmlns:a16="http://schemas.microsoft.com/office/drawing/2014/main" id="{812623CC-DA90-495F-86EC-72703D4DCD04}"/>
              </a:ext>
            </a:extLst>
          </p:cNvPr>
          <p:cNvSpPr/>
          <p:nvPr/>
        </p:nvSpPr>
        <p:spPr>
          <a:xfrm>
            <a:off x="8582963" y="1318870"/>
            <a:ext cx="3221687" cy="485711"/>
          </a:xfrm>
          <a:prstGeom prst="rect">
            <a:avLst/>
          </a:prstGeom>
          <a:solidFill>
            <a:srgbClr val="7F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rgbClr val="000000"/>
                </a:solidFill>
                <a:latin typeface="Helvetica Neue" panose="02000503000000020004"/>
              </a:rPr>
              <a:t>Información de repuntes</a:t>
            </a:r>
          </a:p>
        </p:txBody>
      </p:sp>
      <p:sp>
        <p:nvSpPr>
          <p:cNvPr id="6" name="CuadroTexto 5">
            <a:extLst>
              <a:ext uri="{FF2B5EF4-FFF2-40B4-BE49-F238E27FC236}">
                <a16:creationId xmlns:a16="http://schemas.microsoft.com/office/drawing/2014/main" id="{3EE6D11D-1711-43B8-8E56-D10BA30ED488}"/>
              </a:ext>
            </a:extLst>
          </p:cNvPr>
          <p:cNvSpPr txBox="1"/>
          <p:nvPr/>
        </p:nvSpPr>
        <p:spPr>
          <a:xfrm>
            <a:off x="8515350" y="1886787"/>
            <a:ext cx="3371850" cy="2123658"/>
          </a:xfrm>
          <a:prstGeom prst="rect">
            <a:avLst/>
          </a:prstGeom>
          <a:noFill/>
        </p:spPr>
        <p:txBody>
          <a:bodyPr wrap="square" rtlCol="0">
            <a:spAutoFit/>
          </a:bodyPr>
          <a:lstStyle/>
          <a:p>
            <a:pPr marL="285750" indent="-285750" algn="l" defTabSz="914400" rtl="0" eaLnBrk="1" latinLnBrk="0" hangingPunct="1">
              <a:buClr>
                <a:srgbClr val="00B0F0"/>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país presenta una segunda ola</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en crecimiento de cerca del 60% del tamaño de la primera</a:t>
            </a: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lgn="l" defTabSz="914400" rtl="0" eaLnBrk="1" latinLnBrk="0" hangingPunct="1">
              <a:buClr>
                <a:srgbClr val="00B0F0"/>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le</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ha atribuido el inicio de esta ola</a:t>
            </a: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 los</a:t>
            </a: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brotes</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en los espacios de trabajo.</a:t>
            </a: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00B0F0"/>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Ocurrida a principios de agosto y, tras una disminución por unas semanas,</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volvió a acelerar desde finales de septiembre</a:t>
            </a: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00B0F0"/>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aplicaron nuevas restricciones</a:t>
            </a: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desde</a:t>
            </a:r>
            <a:r>
              <a:rPr lang="es-MX" sz="1200" kern="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el 1 de octubre</a:t>
            </a: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y se instauraron toques de qued</a:t>
            </a:r>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 nocturnos.</a:t>
            </a: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CuadroTexto 6">
            <a:extLst>
              <a:ext uri="{FF2B5EF4-FFF2-40B4-BE49-F238E27FC236}">
                <a16:creationId xmlns:a16="http://schemas.microsoft.com/office/drawing/2014/main" id="{E96EFC34-A8AB-4DB2-AE4D-90804BCEB62A}"/>
              </a:ext>
            </a:extLst>
          </p:cNvPr>
          <p:cNvSpPr txBox="1"/>
          <p:nvPr/>
        </p:nvSpPr>
        <p:spPr>
          <a:xfrm>
            <a:off x="8515350" y="4626664"/>
            <a:ext cx="3371850" cy="1200329"/>
          </a:xfrm>
          <a:prstGeom prst="rect">
            <a:avLst/>
          </a:prstGeom>
          <a:noFill/>
        </p:spPr>
        <p:txBody>
          <a:bodyPr wrap="square" rtlCol="0">
            <a:spAutoFit/>
          </a:bodyPr>
          <a:lstStyle/>
          <a:p>
            <a:pPr marL="285750" indent="-285750" fontAlgn="ctr">
              <a:spcBef>
                <a:spcPts val="0"/>
              </a:spcBef>
              <a:spcAft>
                <a:spcPts val="0"/>
              </a:spcAft>
              <a:buClr>
                <a:srgbClr val="00B0F0"/>
              </a:buClr>
              <a:buSzPts val="1200"/>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Se ha exigido el aislamiento en el hogar de los enfermos hacia sus familiares</a:t>
            </a:r>
          </a:p>
          <a:p>
            <a:pPr marL="285750" indent="-285750" fontAlgn="ctr">
              <a:spcBef>
                <a:spcPts val="0"/>
              </a:spcBef>
              <a:spcAft>
                <a:spcPts val="0"/>
              </a:spcAft>
              <a:buClr>
                <a:srgbClr val="00B0F0"/>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Se ha aconsejado usar el trabajo vía remota</a:t>
            </a:r>
          </a:p>
          <a:p>
            <a:pPr marL="285750" indent="-285750" fontAlgn="ctr">
              <a:spcBef>
                <a:spcPts val="0"/>
              </a:spcBef>
              <a:spcAft>
                <a:spcPts val="0"/>
              </a:spcAft>
              <a:buClr>
                <a:srgbClr val="00B0F0"/>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Se aconseja a la población no acudir a gimnasios, cines y teatros.</a:t>
            </a:r>
          </a:p>
          <a:p>
            <a:pPr marL="285750" indent="-285750" fontAlgn="ctr">
              <a:spcBef>
                <a:spcPts val="0"/>
              </a:spcBef>
              <a:spcAft>
                <a:spcPts val="0"/>
              </a:spcAft>
              <a:buClr>
                <a:srgbClr val="00B0F0"/>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Implementación</a:t>
            </a:r>
          </a:p>
        </p:txBody>
      </p:sp>
      <p:sp>
        <p:nvSpPr>
          <p:cNvPr id="8" name="Rectángulo 7">
            <a:extLst>
              <a:ext uri="{FF2B5EF4-FFF2-40B4-BE49-F238E27FC236}">
                <a16:creationId xmlns:a16="http://schemas.microsoft.com/office/drawing/2014/main" id="{817FE369-6941-49F0-B687-2CABDEA75A23}"/>
              </a:ext>
            </a:extLst>
          </p:cNvPr>
          <p:cNvSpPr/>
          <p:nvPr/>
        </p:nvSpPr>
        <p:spPr>
          <a:xfrm>
            <a:off x="8586154" y="1318870"/>
            <a:ext cx="485711" cy="485711"/>
          </a:xfrm>
          <a:prstGeom prst="rect">
            <a:avLst/>
          </a:prstGeom>
          <a:solidFill>
            <a:srgbClr val="05B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B3614C36-296B-4729-88BD-C51AC4F8EFA7}"/>
              </a:ext>
            </a:extLst>
          </p:cNvPr>
          <p:cNvSpPr/>
          <p:nvPr/>
        </p:nvSpPr>
        <p:spPr>
          <a:xfrm>
            <a:off x="8582963" y="4067962"/>
            <a:ext cx="485711" cy="485711"/>
          </a:xfrm>
          <a:prstGeom prst="rect">
            <a:avLst/>
          </a:prstGeom>
          <a:solidFill>
            <a:srgbClr val="05B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Imagen 29">
            <a:extLst>
              <a:ext uri="{FF2B5EF4-FFF2-40B4-BE49-F238E27FC236}">
                <a16:creationId xmlns:a16="http://schemas.microsoft.com/office/drawing/2014/main" id="{16C1D7EB-1C80-47F7-857E-8D4C5962A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963" y="4067962"/>
            <a:ext cx="485711" cy="485711"/>
          </a:xfrm>
          <a:prstGeom prst="rect">
            <a:avLst/>
          </a:prstGeom>
        </p:spPr>
      </p:pic>
      <p:sp>
        <p:nvSpPr>
          <p:cNvPr id="24" name="Título 1">
            <a:extLst>
              <a:ext uri="{FF2B5EF4-FFF2-40B4-BE49-F238E27FC236}">
                <a16:creationId xmlns:a16="http://schemas.microsoft.com/office/drawing/2014/main" id="{AD631A96-8EF6-FD4E-8DBE-BCF29E3B7C1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Repuntes</a:t>
            </a:r>
          </a:p>
        </p:txBody>
      </p:sp>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476828" y="1403588"/>
          <a:ext cx="3917294" cy="2854668"/>
        </p:xfrm>
        <a:graphic>
          <a:graphicData uri="http://schemas.openxmlformats.org/drawingml/2006/table">
            <a:tbl>
              <a:tblPr firstRow="1" bandRow="1">
                <a:tableStyleId>{5C22544A-7EE6-4342-B048-85BDC9FD1C3A}</a:tableStyleId>
              </a:tblPr>
              <a:tblGrid>
                <a:gridCol w="3917294">
                  <a:extLst>
                    <a:ext uri="{9D8B030D-6E8A-4147-A177-3AD203B41FA5}">
                      <a16:colId xmlns:a16="http://schemas.microsoft.com/office/drawing/2014/main" val="3135859286"/>
                    </a:ext>
                  </a:extLst>
                </a:gridCol>
              </a:tblGrid>
              <a:tr h="460287">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6698FC"/>
                    </a:solidFill>
                  </a:tcPr>
                </a:tc>
                <a:extLst>
                  <a:ext uri="{0D108BD9-81ED-4DB2-BD59-A6C34878D82A}">
                    <a16:rowId xmlns:a16="http://schemas.microsoft.com/office/drawing/2014/main" val="3357644412"/>
                  </a:ext>
                </a:extLst>
              </a:tr>
              <a:tr h="2394381">
                <a:tc>
                  <a:txBody>
                    <a:bodyPr/>
                    <a:lstStyle/>
                    <a:p>
                      <a:pPr marL="285750" indent="-285750" algn="l" defTabSz="914400" rtl="0" eaLnBrk="1" latinLnBrk="0" hangingPunct="1">
                        <a:buClr>
                          <a:srgbClr val="00B0F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país presenta una segunda ola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en crecimiento de cerca del 60% del tamaño de la primera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a:p>
                      <a:pPr marL="285750" indent="-285750" algn="l" defTabSz="914400" rtl="0" eaLnBrk="1" latinLnBrk="0" hangingPunct="1">
                        <a:buClr>
                          <a:srgbClr val="00B0F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le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ha atribuido el inicio de esta ola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 los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brotes</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en los espacios de trabajo.</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00B0F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Ocurrida a principios de agosto y, tras una disminución por unas semanas,</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volvió a acelerara desde finales de septiembre</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00B0F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aplicaron nuevas restricciones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desde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el 1 de octubre.</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476828" y="4328160"/>
          <a:ext cx="3930628" cy="1909296"/>
        </p:xfrm>
        <a:graphic>
          <a:graphicData uri="http://schemas.openxmlformats.org/drawingml/2006/table">
            <a:tbl>
              <a:tblPr firstRow="1" bandRow="1">
                <a:tableStyleId>{5C22544A-7EE6-4342-B048-85BDC9FD1C3A}</a:tableStyleId>
              </a:tblPr>
              <a:tblGrid>
                <a:gridCol w="1965314">
                  <a:extLst>
                    <a:ext uri="{9D8B030D-6E8A-4147-A177-3AD203B41FA5}">
                      <a16:colId xmlns:a16="http://schemas.microsoft.com/office/drawing/2014/main" val="3135859286"/>
                    </a:ext>
                  </a:extLst>
                </a:gridCol>
                <a:gridCol w="1965314">
                  <a:extLst>
                    <a:ext uri="{9D8B030D-6E8A-4147-A177-3AD203B41FA5}">
                      <a16:colId xmlns:a16="http://schemas.microsoft.com/office/drawing/2014/main" val="811103145"/>
                    </a:ext>
                  </a:extLst>
                </a:gridCol>
              </a:tblGrid>
              <a:tr h="354816">
                <a:tc gridSpan="2">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Medidas adoptadas para 2ª ola</a:t>
                      </a:r>
                    </a:p>
                  </a:txBody>
                  <a:tcPr anchor="ctr">
                    <a:solidFill>
                      <a:srgbClr val="6698FC"/>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271423">
                <a:tc>
                  <a:txBody>
                    <a:bodyPr/>
                    <a:lstStyle/>
                    <a:p>
                      <a:pPr marL="285750" indent="-285750" algn="l" defTabSz="914400" rtl="0" eaLnBrk="1" latinLnBrk="0" hangingPunct="1">
                        <a:buClr>
                          <a:srgbClr val="00B0F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ha exigido el aislamiento en el hogar de los enfermos hacia sus familiares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00B0F0"/>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ha aconsejado usar el trabajo vía remota</a:t>
                      </a:r>
                    </a:p>
                    <a:p>
                      <a:pPr marL="285750" indent="-285750" algn="l" defTabSz="914400" rtl="0" eaLnBrk="1" latinLnBrk="0" hangingPunct="1">
                        <a:buClr>
                          <a:srgbClr val="00B0F0"/>
                        </a:buClr>
                        <a:buFont typeface="Arial" panose="020B0604020202020204" pitchFamily="34" charset="0"/>
                        <a:buChar char="•"/>
                      </a:pPr>
                      <a:endPar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00B0F0"/>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aconseja a la población no acudir a gimnasios, cines y teatros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CuadroTexto 12">
            <a:extLst>
              <a:ext uri="{FF2B5EF4-FFF2-40B4-BE49-F238E27FC236}">
                <a16:creationId xmlns:a16="http://schemas.microsoft.com/office/drawing/2014/main" id="{C914D84E-1222-F24D-839F-26A87684D2BD}"/>
              </a:ext>
            </a:extLst>
          </p:cNvPr>
          <p:cNvSpPr txBox="1"/>
          <p:nvPr/>
        </p:nvSpPr>
        <p:spPr>
          <a:xfrm>
            <a:off x="1343025" y="5598168"/>
            <a:ext cx="6353176" cy="738664"/>
          </a:xfrm>
          <a:prstGeom prst="rect">
            <a:avLst/>
          </a:prstGeom>
          <a:solidFill>
            <a:schemeClr val="bg1">
              <a:lumMod val="95000"/>
            </a:schemeClr>
          </a:solidFill>
        </p:spPr>
        <p:txBody>
          <a:bodyPr wrap="square" rtlCol="0">
            <a:spAutoFit/>
          </a:bodyPr>
          <a:lstStyle/>
          <a:p>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empleadas desde el 10 de agosto)</a:t>
            </a:r>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gobierno mantendrá las clases presenciales para educación básica y superior, pero permite que los colegios privados y universidades que lo decidan impartan clases en línea.</a:t>
            </a:r>
          </a:p>
        </p:txBody>
      </p:sp>
      <p:sp>
        <p:nvSpPr>
          <p:cNvPr id="14" name="Pentágono 13">
            <a:hlinkClick r:id="rId3" action="ppaction://hlinksldjump"/>
            <a:extLst>
              <a:ext uri="{FF2B5EF4-FFF2-40B4-BE49-F238E27FC236}">
                <a16:creationId xmlns:a16="http://schemas.microsoft.com/office/drawing/2014/main" id="{E91269C1-62CB-1843-969E-03EC15DE4B96}"/>
              </a:ext>
            </a:extLst>
          </p:cNvPr>
          <p:cNvSpPr/>
          <p:nvPr/>
        </p:nvSpPr>
        <p:spPr>
          <a:xfrm rot="10800000">
            <a:off x="11135577" y="6371601"/>
            <a:ext cx="669073" cy="245327"/>
          </a:xfrm>
          <a:prstGeom prst="homePlate">
            <a:avLst/>
          </a:prstGeom>
          <a:solidFill>
            <a:srgbClr val="7E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2" name="Imagen 31">
            <a:extLst>
              <a:ext uri="{FF2B5EF4-FFF2-40B4-BE49-F238E27FC236}">
                <a16:creationId xmlns:a16="http://schemas.microsoft.com/office/drawing/2014/main" id="{7AB403B2-5F73-48A7-8BFF-EA3C196080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360" y="5598168"/>
            <a:ext cx="738664" cy="738664"/>
          </a:xfrm>
          <a:prstGeom prst="rect">
            <a:avLst/>
          </a:prstGeom>
        </p:spPr>
      </p:pic>
      <p:sp>
        <p:nvSpPr>
          <p:cNvPr id="34" name="CuadroTexto 33">
            <a:extLst>
              <a:ext uri="{FF2B5EF4-FFF2-40B4-BE49-F238E27FC236}">
                <a16:creationId xmlns:a16="http://schemas.microsoft.com/office/drawing/2014/main" id="{459F46B4-372A-4DB2-9DF2-719107B641E6}"/>
              </a:ext>
            </a:extLst>
          </p:cNvPr>
          <p:cNvSpPr txBox="1"/>
          <p:nvPr/>
        </p:nvSpPr>
        <p:spPr>
          <a:xfrm>
            <a:off x="677005"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43" name="Grupo 42">
            <a:extLst>
              <a:ext uri="{FF2B5EF4-FFF2-40B4-BE49-F238E27FC236}">
                <a16:creationId xmlns:a16="http://schemas.microsoft.com/office/drawing/2014/main" id="{8FEE6972-A1B3-4083-B8B5-DAA72828ADFC}"/>
              </a:ext>
            </a:extLst>
          </p:cNvPr>
          <p:cNvGrpSpPr/>
          <p:nvPr/>
        </p:nvGrpSpPr>
        <p:grpSpPr>
          <a:xfrm>
            <a:off x="539708" y="1213909"/>
            <a:ext cx="367671" cy="554104"/>
            <a:chOff x="539708" y="1213909"/>
            <a:chExt cx="367671" cy="554104"/>
          </a:xfrm>
        </p:grpSpPr>
        <p:pic>
          <p:nvPicPr>
            <p:cNvPr id="40" name="Imagen 39">
              <a:extLst>
                <a:ext uri="{FF2B5EF4-FFF2-40B4-BE49-F238E27FC236}">
                  <a16:creationId xmlns:a16="http://schemas.microsoft.com/office/drawing/2014/main" id="{F845316D-D567-46CF-8258-1D822A4B6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73" y="1213909"/>
              <a:ext cx="271540" cy="379358"/>
            </a:xfrm>
            <a:prstGeom prst="rect">
              <a:avLst/>
            </a:prstGeom>
          </p:spPr>
        </p:pic>
        <p:pic>
          <p:nvPicPr>
            <p:cNvPr id="42" name="Imagen 41">
              <a:extLst>
                <a:ext uri="{FF2B5EF4-FFF2-40B4-BE49-F238E27FC236}">
                  <a16:creationId xmlns:a16="http://schemas.microsoft.com/office/drawing/2014/main" id="{45FE4D2A-BEB7-4242-B342-D72C9F4D3A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708" y="1534353"/>
              <a:ext cx="367671" cy="233660"/>
            </a:xfrm>
            <a:prstGeom prst="rect">
              <a:avLst/>
            </a:prstGeom>
          </p:spPr>
        </p:pic>
      </p:grpSp>
      <p:pic>
        <p:nvPicPr>
          <p:cNvPr id="44" name="Picture 4">
            <a:extLst>
              <a:ext uri="{FF2B5EF4-FFF2-40B4-BE49-F238E27FC236}">
                <a16:creationId xmlns:a16="http://schemas.microsoft.com/office/drawing/2014/main" id="{401FF683-EB44-4FD1-8B8B-61A5D6E0E24D}"/>
              </a:ext>
            </a:extLst>
          </p:cNvPr>
          <p:cNvPicPr>
            <a:picLocks/>
          </p:cNvPicPr>
          <p:nvPr/>
        </p:nvPicPr>
        <p:blipFill>
          <a:blip r:embed="rId7"/>
          <a:stretch>
            <a:fillRect/>
          </a:stretch>
        </p:blipFill>
        <p:spPr>
          <a:xfrm>
            <a:off x="0" y="806251"/>
            <a:ext cx="12192000" cy="59181"/>
          </a:xfrm>
          <a:prstGeom prst="rect">
            <a:avLst/>
          </a:prstGeom>
        </p:spPr>
      </p:pic>
      <p:grpSp>
        <p:nvGrpSpPr>
          <p:cNvPr id="45" name="Grupo 44">
            <a:extLst>
              <a:ext uri="{FF2B5EF4-FFF2-40B4-BE49-F238E27FC236}">
                <a16:creationId xmlns:a16="http://schemas.microsoft.com/office/drawing/2014/main" id="{CDFB7767-5586-4C2B-83D2-92762CC5BFE6}"/>
              </a:ext>
            </a:extLst>
          </p:cNvPr>
          <p:cNvGrpSpPr/>
          <p:nvPr/>
        </p:nvGrpSpPr>
        <p:grpSpPr>
          <a:xfrm>
            <a:off x="177452" y="170725"/>
            <a:ext cx="2860812" cy="477417"/>
            <a:chOff x="3515561" y="2087418"/>
            <a:chExt cx="4612439" cy="769731"/>
          </a:xfrm>
        </p:grpSpPr>
        <p:pic>
          <p:nvPicPr>
            <p:cNvPr id="46" name="Imagen 45">
              <a:extLst>
                <a:ext uri="{FF2B5EF4-FFF2-40B4-BE49-F238E27FC236}">
                  <a16:creationId xmlns:a16="http://schemas.microsoft.com/office/drawing/2014/main" id="{19C5F6E7-36CB-43FD-B427-56A8B6AB0CCA}"/>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7" name="Imagen 46">
              <a:extLst>
                <a:ext uri="{FF2B5EF4-FFF2-40B4-BE49-F238E27FC236}">
                  <a16:creationId xmlns:a16="http://schemas.microsoft.com/office/drawing/2014/main" id="{C7C01D81-B9DF-472A-9444-904F598BAC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8" name="Conector recto 47">
              <a:extLst>
                <a:ext uri="{FF2B5EF4-FFF2-40B4-BE49-F238E27FC236}">
                  <a16:creationId xmlns:a16="http://schemas.microsoft.com/office/drawing/2014/main" id="{F0159B7D-F5CF-43CB-A408-401EC422259D}"/>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86154" y="1332451"/>
            <a:ext cx="485711" cy="485711"/>
          </a:xfrm>
          <a:prstGeom prst="rect">
            <a:avLst/>
          </a:prstGeom>
        </p:spPr>
      </p:pic>
      <p:pic>
        <p:nvPicPr>
          <p:cNvPr id="2" name="Imagen 1">
            <a:extLst>
              <a:ext uri="{FF2B5EF4-FFF2-40B4-BE49-F238E27FC236}">
                <a16:creationId xmlns:a16="http://schemas.microsoft.com/office/drawing/2014/main" id="{3ADC6B11-4B2C-40D7-A6C4-D87A1FE3D7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7497" y="1213909"/>
            <a:ext cx="7559055" cy="4678690"/>
          </a:xfrm>
          <a:prstGeom prst="rect">
            <a:avLst/>
          </a:prstGeom>
        </p:spPr>
      </p:pic>
    </p:spTree>
    <p:extLst>
      <p:ext uri="{BB962C8B-B14F-4D97-AF65-F5344CB8AC3E}">
        <p14:creationId xmlns:p14="http://schemas.microsoft.com/office/powerpoint/2010/main" val="672547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3B28967-5346-4D7C-9391-CA412C9D6C17}"/>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a:extLst>
              <a:ext uri="{FF2B5EF4-FFF2-40B4-BE49-F238E27FC236}">
                <a16:creationId xmlns:a16="http://schemas.microsoft.com/office/drawing/2014/main" id="{053E0790-62A5-4839-A0A3-A49301534339}"/>
              </a:ext>
            </a:extLst>
          </p:cNvPr>
          <p:cNvSpPr/>
          <p:nvPr/>
        </p:nvSpPr>
        <p:spPr>
          <a:xfrm>
            <a:off x="8582963" y="4067962"/>
            <a:ext cx="3221687" cy="485711"/>
          </a:xfrm>
          <a:prstGeom prst="rect">
            <a:avLst/>
          </a:prstGeom>
          <a:solidFill>
            <a:srgbClr val="944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solidFill>
                  <a:schemeClr val="bg1"/>
                </a:solidFill>
                <a:latin typeface="Helvetica Neue" panose="02000503000000020004"/>
              </a:rPr>
              <a:t>          Medidas adoptadas</a:t>
            </a:r>
          </a:p>
        </p:txBody>
      </p:sp>
      <p:sp>
        <p:nvSpPr>
          <p:cNvPr id="6" name="Rectángulo 5">
            <a:extLst>
              <a:ext uri="{FF2B5EF4-FFF2-40B4-BE49-F238E27FC236}">
                <a16:creationId xmlns:a16="http://schemas.microsoft.com/office/drawing/2014/main" id="{72FFF81F-C803-4F80-A344-5DCEB4B41925}"/>
              </a:ext>
            </a:extLst>
          </p:cNvPr>
          <p:cNvSpPr/>
          <p:nvPr/>
        </p:nvSpPr>
        <p:spPr>
          <a:xfrm>
            <a:off x="8582963" y="1318870"/>
            <a:ext cx="3221687" cy="485711"/>
          </a:xfrm>
          <a:prstGeom prst="rect">
            <a:avLst/>
          </a:prstGeom>
          <a:solidFill>
            <a:srgbClr val="944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bg1"/>
                </a:solidFill>
                <a:latin typeface="Helvetica Neue" panose="02000503000000020004"/>
              </a:rPr>
              <a:t>Información de repuntes</a:t>
            </a:r>
          </a:p>
        </p:txBody>
      </p:sp>
      <p:sp>
        <p:nvSpPr>
          <p:cNvPr id="7" name="CuadroTexto 6">
            <a:extLst>
              <a:ext uri="{FF2B5EF4-FFF2-40B4-BE49-F238E27FC236}">
                <a16:creationId xmlns:a16="http://schemas.microsoft.com/office/drawing/2014/main" id="{312C2303-107A-4461-A4FD-D9327C10FCF3}"/>
              </a:ext>
            </a:extLst>
          </p:cNvPr>
          <p:cNvSpPr txBox="1"/>
          <p:nvPr/>
        </p:nvSpPr>
        <p:spPr>
          <a:xfrm>
            <a:off x="8515349" y="1886787"/>
            <a:ext cx="3454715" cy="1384995"/>
          </a:xfrm>
          <a:prstGeom prst="rect">
            <a:avLst/>
          </a:prstGeom>
          <a:noFill/>
        </p:spPr>
        <p:txBody>
          <a:bodyPr wrap="square" rtlCol="0">
            <a:spAutoFit/>
          </a:bodyPr>
          <a:lstStyle/>
          <a:p>
            <a:pPr marL="285750" indent="-285750" algn="l" defTabSz="914400" rtl="0" eaLnBrk="1" latinLnBrk="0" hangingPunct="1">
              <a:buClr>
                <a:srgbClr val="944DD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 fecha, aún no se puede afirmar que este país ya presenta una segunda ola.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944DDB"/>
              </a:buClr>
              <a:buFont typeface="Arial" panose="020B0604020202020204" pitchFamily="34" charset="0"/>
              <a:buChar char="•"/>
            </a:pPr>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t>
            </a:r>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ola inicial comenzó al final de marzo y se mantuvo en ascenso hasta finales de julio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944DD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Desde inicios de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octubre se observa una desaceleración en la reducción de casos y, en las últimas semana, un aumento estable. </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CuadroTexto 7">
            <a:extLst>
              <a:ext uri="{FF2B5EF4-FFF2-40B4-BE49-F238E27FC236}">
                <a16:creationId xmlns:a16="http://schemas.microsoft.com/office/drawing/2014/main" id="{B1314BE0-D670-47E4-A0EF-1B73991B5CCA}"/>
              </a:ext>
            </a:extLst>
          </p:cNvPr>
          <p:cNvSpPr txBox="1"/>
          <p:nvPr/>
        </p:nvSpPr>
        <p:spPr>
          <a:xfrm>
            <a:off x="8515350" y="4626664"/>
            <a:ext cx="3371850" cy="1569660"/>
          </a:xfrm>
          <a:prstGeom prst="rect">
            <a:avLst/>
          </a:prstGeom>
          <a:noFill/>
        </p:spPr>
        <p:txBody>
          <a:bodyPr wrap="square" rtlCol="0">
            <a:spAutoFit/>
          </a:bodyPr>
          <a:lstStyle/>
          <a:p>
            <a:pPr marL="285750" indent="-285750" fontAlgn="ctr">
              <a:spcBef>
                <a:spcPts val="0"/>
              </a:spcBef>
              <a:spcAft>
                <a:spcPts val="0"/>
              </a:spcAft>
              <a:buClr>
                <a:srgbClr val="944DDB"/>
              </a:buClr>
              <a:buSzPts val="1200"/>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Se aconseja evitar las salidas esenciales</a:t>
            </a:r>
          </a:p>
          <a:p>
            <a:pPr marL="285750" indent="-285750" fontAlgn="ctr">
              <a:spcBef>
                <a:spcPts val="0"/>
              </a:spcBef>
              <a:spcAft>
                <a:spcPts val="0"/>
              </a:spcAft>
              <a:buClr>
                <a:srgbClr val="944DDB"/>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Se permite a las empresas no esenciales en un 30% de sus capacidades</a:t>
            </a:r>
          </a:p>
          <a:p>
            <a:pPr marL="285750" indent="-285750" fontAlgn="ctr">
              <a:spcBef>
                <a:spcPts val="0"/>
              </a:spcBef>
              <a:spcAft>
                <a:spcPts val="0"/>
              </a:spcAft>
              <a:buClr>
                <a:srgbClr val="944DDB"/>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Se permite la apertura de los espacios públicos con un aforo reducido</a:t>
            </a:r>
          </a:p>
          <a:p>
            <a:pPr marL="285750" indent="-285750" fontAlgn="ctr">
              <a:spcBef>
                <a:spcPts val="0"/>
              </a:spcBef>
              <a:spcAft>
                <a:spcPts val="0"/>
              </a:spcAft>
              <a:buClr>
                <a:srgbClr val="944DDB"/>
              </a:buClr>
              <a:buFont typeface="Arial" panose="020B0604020202020204" pitchFamily="34" charset="0"/>
              <a:buChar char="•"/>
            </a:pPr>
            <a:r>
              <a:rPr lang="es-MX" sz="1200">
                <a:solidFill>
                  <a:schemeClr val="tx1">
                    <a:lumMod val="65000"/>
                    <a:lumOff val="35000"/>
                  </a:schemeClr>
                </a:solidFill>
                <a:latin typeface="Helvetica Neue" panose="02000503000000020004" pitchFamily="2" charset="0"/>
              </a:rPr>
              <a:t>Se permiten la reapertura de cines, teatros y servicios religiosos con un 30% de sus capacidades</a:t>
            </a:r>
          </a:p>
        </p:txBody>
      </p:sp>
      <p:sp>
        <p:nvSpPr>
          <p:cNvPr id="15" name="Rectángulo 14">
            <a:extLst>
              <a:ext uri="{FF2B5EF4-FFF2-40B4-BE49-F238E27FC236}">
                <a16:creationId xmlns:a16="http://schemas.microsoft.com/office/drawing/2014/main" id="{8A55A9B7-C15E-425F-802A-D054145AA507}"/>
              </a:ext>
            </a:extLst>
          </p:cNvPr>
          <p:cNvSpPr/>
          <p:nvPr/>
        </p:nvSpPr>
        <p:spPr>
          <a:xfrm>
            <a:off x="8586154" y="1318870"/>
            <a:ext cx="485711" cy="485711"/>
          </a:xfrm>
          <a:prstGeom prst="rect">
            <a:avLst/>
          </a:prstGeom>
          <a:solidFill>
            <a:srgbClr val="682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28">
            <a:extLst>
              <a:ext uri="{FF2B5EF4-FFF2-40B4-BE49-F238E27FC236}">
                <a16:creationId xmlns:a16="http://schemas.microsoft.com/office/drawing/2014/main" id="{63499BB8-C279-4CEA-8B92-A0D609C561CC}"/>
              </a:ext>
            </a:extLst>
          </p:cNvPr>
          <p:cNvSpPr/>
          <p:nvPr/>
        </p:nvSpPr>
        <p:spPr>
          <a:xfrm>
            <a:off x="8582963" y="4067962"/>
            <a:ext cx="485711" cy="485711"/>
          </a:xfrm>
          <a:prstGeom prst="rect">
            <a:avLst/>
          </a:prstGeom>
          <a:solidFill>
            <a:srgbClr val="682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1" name="Imagen 30">
            <a:extLst>
              <a:ext uri="{FF2B5EF4-FFF2-40B4-BE49-F238E27FC236}">
                <a16:creationId xmlns:a16="http://schemas.microsoft.com/office/drawing/2014/main" id="{1FBF053D-CB22-45A2-A621-CFEEA310F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963" y="4067962"/>
            <a:ext cx="485711" cy="485711"/>
          </a:xfrm>
          <a:prstGeom prst="rect">
            <a:avLst/>
          </a:prstGeom>
        </p:spPr>
      </p:pic>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646205" y="1393448"/>
          <a:ext cx="4244796" cy="2419600"/>
        </p:xfrm>
        <a:graphic>
          <a:graphicData uri="http://schemas.openxmlformats.org/drawingml/2006/table">
            <a:tbl>
              <a:tblPr firstRow="1" bandRow="1">
                <a:tableStyleId>{5C22544A-7EE6-4342-B048-85BDC9FD1C3A}</a:tableStyleId>
              </a:tblPr>
              <a:tblGrid>
                <a:gridCol w="4244796">
                  <a:extLst>
                    <a:ext uri="{9D8B030D-6E8A-4147-A177-3AD203B41FA5}">
                      <a16:colId xmlns:a16="http://schemas.microsoft.com/office/drawing/2014/main" val="3135859286"/>
                    </a:ext>
                  </a:extLst>
                </a:gridCol>
              </a:tblGrid>
              <a:tr h="473801">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944DDB"/>
                    </a:solidFill>
                  </a:tcPr>
                </a:tc>
                <a:extLst>
                  <a:ext uri="{0D108BD9-81ED-4DB2-BD59-A6C34878D82A}">
                    <a16:rowId xmlns:a16="http://schemas.microsoft.com/office/drawing/2014/main" val="3357644412"/>
                  </a:ext>
                </a:extLst>
              </a:tr>
              <a:tr h="1945799">
                <a:tc>
                  <a:txBody>
                    <a:bodyPr/>
                    <a:lstStyle/>
                    <a:p>
                      <a:pPr marL="285750" indent="-285750" algn="l" defTabSz="914400" rtl="0" eaLnBrk="1" latinLnBrk="0" hangingPunct="1">
                        <a:buClr>
                          <a:srgbClr val="944DD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 fecha, aún no se puede afirmar que este país ya presenta una segunda ola.</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944DD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ola inicial comenzó a finales de marzo y se mantuvo en ascenso hasta finales de julio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944DD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Desde inicios de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octubre se observa una desaceleración en la reducción de casos y, en las últimas semana, un ligero aumento. </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l" defTabSz="914400" rtl="0" eaLnBrk="1" latinLnBrk="0" hangingPunct="1">
                        <a:buClr>
                          <a:srgbClr val="00B0F0"/>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646204" y="3894216"/>
          <a:ext cx="4217392" cy="2560320"/>
        </p:xfrm>
        <a:graphic>
          <a:graphicData uri="http://schemas.openxmlformats.org/drawingml/2006/table">
            <a:tbl>
              <a:tblPr firstRow="1" bandRow="1">
                <a:tableStyleId>{5C22544A-7EE6-4342-B048-85BDC9FD1C3A}</a:tableStyleId>
              </a:tblPr>
              <a:tblGrid>
                <a:gridCol w="2108696">
                  <a:extLst>
                    <a:ext uri="{9D8B030D-6E8A-4147-A177-3AD203B41FA5}">
                      <a16:colId xmlns:a16="http://schemas.microsoft.com/office/drawing/2014/main" val="3135859286"/>
                    </a:ext>
                  </a:extLst>
                </a:gridCol>
                <a:gridCol w="2108696">
                  <a:extLst>
                    <a:ext uri="{9D8B030D-6E8A-4147-A177-3AD203B41FA5}">
                      <a16:colId xmlns:a16="http://schemas.microsoft.com/office/drawing/2014/main" val="811103145"/>
                    </a:ext>
                  </a:extLst>
                </a:gridCol>
              </a:tblGrid>
              <a:tr h="248935">
                <a:tc gridSpan="2">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Medidas adoptadas</a:t>
                      </a:r>
                    </a:p>
                  </a:txBody>
                  <a:tcPr anchor="ctr">
                    <a:solidFill>
                      <a:srgbClr val="944DDB"/>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721802">
                <a:tc>
                  <a:txBody>
                    <a:bodyPr/>
                    <a:lstStyle/>
                    <a:p>
                      <a:pPr marL="285750" indent="-285750" algn="l" defTabSz="914400" rtl="0" eaLnBrk="1" latinLnBrk="0" hangingPunct="1">
                        <a:buClr>
                          <a:srgbClr val="944DD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aconseja evitar las salidas esenciales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944DDB"/>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944DD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permite a las empresas no esenciales en un 30% de sus capacidades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0" indent="0" algn="l" defTabSz="914400" rtl="0" eaLnBrk="1" latinLnBrk="0" hangingPunct="1">
                        <a:buClr>
                          <a:srgbClr val="944DDB"/>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944DDB"/>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permite la apertura de los espacios públicos con un aforo reducido</a:t>
                      </a:r>
                    </a:p>
                    <a:p>
                      <a:pPr marL="285750" indent="-285750" algn="l" defTabSz="914400" rtl="0" eaLnBrk="1" latinLnBrk="0" hangingPunct="1">
                        <a:buClr>
                          <a:srgbClr val="944DDB"/>
                        </a:buClr>
                        <a:buFont typeface="Arial" panose="020B0604020202020204" pitchFamily="34" charset="0"/>
                        <a:buChar char="•"/>
                      </a:pPr>
                      <a:endPar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944DDB"/>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permiten la reapertura de cines, teatros y servicios religiosos con un 30% de sus capacidades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l" defTabSz="914400" rtl="0" eaLnBrk="1" latinLnBrk="0" hangingPunct="1">
                        <a:buClr>
                          <a:srgbClr val="944DDB"/>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Pentágono 12">
            <a:hlinkClick r:id="rId3" action="ppaction://hlinksldjump"/>
            <a:extLst>
              <a:ext uri="{FF2B5EF4-FFF2-40B4-BE49-F238E27FC236}">
                <a16:creationId xmlns:a16="http://schemas.microsoft.com/office/drawing/2014/main" id="{0D8AA381-1B84-534E-85C4-3C98264F9545}"/>
              </a:ext>
            </a:extLst>
          </p:cNvPr>
          <p:cNvSpPr/>
          <p:nvPr/>
        </p:nvSpPr>
        <p:spPr>
          <a:xfrm rot="10800000">
            <a:off x="8903074" y="6266012"/>
            <a:ext cx="669073" cy="245327"/>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a:extLst>
              <a:ext uri="{FF2B5EF4-FFF2-40B4-BE49-F238E27FC236}">
                <a16:creationId xmlns:a16="http://schemas.microsoft.com/office/drawing/2014/main" id="{C914D84E-1222-F24D-839F-26A87684D2BD}"/>
              </a:ext>
            </a:extLst>
          </p:cNvPr>
          <p:cNvSpPr txBox="1"/>
          <p:nvPr/>
        </p:nvSpPr>
        <p:spPr>
          <a:xfrm>
            <a:off x="1747760" y="5561346"/>
            <a:ext cx="5503028" cy="738664"/>
          </a:xfrm>
          <a:prstGeom prst="rect">
            <a:avLst/>
          </a:prstGeom>
          <a:solidFill>
            <a:schemeClr val="bg1">
              <a:lumMod val="95000"/>
            </a:schemeClr>
          </a:solidFill>
        </p:spPr>
        <p:txBody>
          <a:bodyPr wrap="square" rtlCol="0">
            <a:spAutoFit/>
          </a:bodyPr>
          <a:lstStyle/>
          <a:p>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vigentes desde el 30 de marzo)</a:t>
            </a:r>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suspenden las clases presenciales para todos los niveles educativos y se ofrecen clases por vía remota.</a:t>
            </a:r>
          </a:p>
        </p:txBody>
      </p:sp>
      <p:pic>
        <p:nvPicPr>
          <p:cNvPr id="33" name="Imagen 32">
            <a:extLst>
              <a:ext uri="{FF2B5EF4-FFF2-40B4-BE49-F238E27FC236}">
                <a16:creationId xmlns:a16="http://schemas.microsoft.com/office/drawing/2014/main" id="{4B69223A-2247-43DE-92F6-A6037B231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096" y="5562379"/>
            <a:ext cx="738664" cy="738664"/>
          </a:xfrm>
          <a:prstGeom prst="rect">
            <a:avLst/>
          </a:prstGeom>
        </p:spPr>
      </p:pic>
      <p:sp>
        <p:nvSpPr>
          <p:cNvPr id="35" name="CuadroTexto 34">
            <a:extLst>
              <a:ext uri="{FF2B5EF4-FFF2-40B4-BE49-F238E27FC236}">
                <a16:creationId xmlns:a16="http://schemas.microsoft.com/office/drawing/2014/main" id="{DF9CA1E8-7A6F-44CE-8702-BF12E2A48FDD}"/>
              </a:ext>
            </a:extLst>
          </p:cNvPr>
          <p:cNvSpPr txBox="1"/>
          <p:nvPr/>
        </p:nvSpPr>
        <p:spPr>
          <a:xfrm>
            <a:off x="677005"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42" name="Grupo 41">
            <a:extLst>
              <a:ext uri="{FF2B5EF4-FFF2-40B4-BE49-F238E27FC236}">
                <a16:creationId xmlns:a16="http://schemas.microsoft.com/office/drawing/2014/main" id="{87BD6F4E-222A-4263-834D-C54324B24540}"/>
              </a:ext>
            </a:extLst>
          </p:cNvPr>
          <p:cNvGrpSpPr/>
          <p:nvPr/>
        </p:nvGrpSpPr>
        <p:grpSpPr>
          <a:xfrm>
            <a:off x="553747" y="1014090"/>
            <a:ext cx="382080" cy="549854"/>
            <a:chOff x="553747" y="1014090"/>
            <a:chExt cx="382080" cy="549854"/>
          </a:xfrm>
        </p:grpSpPr>
        <p:pic>
          <p:nvPicPr>
            <p:cNvPr id="39" name="Imagen 38">
              <a:extLst>
                <a:ext uri="{FF2B5EF4-FFF2-40B4-BE49-F238E27FC236}">
                  <a16:creationId xmlns:a16="http://schemas.microsoft.com/office/drawing/2014/main" id="{49AE18A4-E19F-4588-BF6B-AF9A31567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017" y="1014090"/>
              <a:ext cx="271540" cy="379358"/>
            </a:xfrm>
            <a:prstGeom prst="rect">
              <a:avLst/>
            </a:prstGeom>
          </p:spPr>
        </p:pic>
        <p:pic>
          <p:nvPicPr>
            <p:cNvPr id="41" name="Imagen 40">
              <a:extLst>
                <a:ext uri="{FF2B5EF4-FFF2-40B4-BE49-F238E27FC236}">
                  <a16:creationId xmlns:a16="http://schemas.microsoft.com/office/drawing/2014/main" id="{F0AB5667-7CD0-4CB6-B3D0-C0186014B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47" y="1324698"/>
              <a:ext cx="382080" cy="239246"/>
            </a:xfrm>
            <a:prstGeom prst="rect">
              <a:avLst/>
            </a:prstGeom>
          </p:spPr>
        </p:pic>
      </p:grpSp>
      <p:pic>
        <p:nvPicPr>
          <p:cNvPr id="43" name="Picture 4">
            <a:extLst>
              <a:ext uri="{FF2B5EF4-FFF2-40B4-BE49-F238E27FC236}">
                <a16:creationId xmlns:a16="http://schemas.microsoft.com/office/drawing/2014/main" id="{9E73AB46-2237-46A5-BF61-7FAD91055B23}"/>
              </a:ext>
            </a:extLst>
          </p:cNvPr>
          <p:cNvPicPr>
            <a:picLocks/>
          </p:cNvPicPr>
          <p:nvPr/>
        </p:nvPicPr>
        <p:blipFill>
          <a:blip r:embed="rId7"/>
          <a:stretch>
            <a:fillRect/>
          </a:stretch>
        </p:blipFill>
        <p:spPr>
          <a:xfrm>
            <a:off x="0" y="806251"/>
            <a:ext cx="12192000" cy="59181"/>
          </a:xfrm>
          <a:prstGeom prst="rect">
            <a:avLst/>
          </a:prstGeom>
        </p:spPr>
      </p:pic>
      <p:grpSp>
        <p:nvGrpSpPr>
          <p:cNvPr id="44" name="Grupo 43">
            <a:extLst>
              <a:ext uri="{FF2B5EF4-FFF2-40B4-BE49-F238E27FC236}">
                <a16:creationId xmlns:a16="http://schemas.microsoft.com/office/drawing/2014/main" id="{52F28B2A-8ADD-4283-BCBC-26D839BB15EC}"/>
              </a:ext>
            </a:extLst>
          </p:cNvPr>
          <p:cNvGrpSpPr/>
          <p:nvPr/>
        </p:nvGrpSpPr>
        <p:grpSpPr>
          <a:xfrm>
            <a:off x="177452" y="170725"/>
            <a:ext cx="2860812" cy="477417"/>
            <a:chOff x="3515561" y="2087418"/>
            <a:chExt cx="4612439" cy="769731"/>
          </a:xfrm>
        </p:grpSpPr>
        <p:pic>
          <p:nvPicPr>
            <p:cNvPr id="45" name="Imagen 44">
              <a:extLst>
                <a:ext uri="{FF2B5EF4-FFF2-40B4-BE49-F238E27FC236}">
                  <a16:creationId xmlns:a16="http://schemas.microsoft.com/office/drawing/2014/main" id="{20F17A75-C335-4595-91FD-27540F416F2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6" name="Imagen 45">
              <a:extLst>
                <a:ext uri="{FF2B5EF4-FFF2-40B4-BE49-F238E27FC236}">
                  <a16:creationId xmlns:a16="http://schemas.microsoft.com/office/drawing/2014/main" id="{9EECFB2D-C8C9-4F8F-8710-C9E55F1441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7" name="Conector recto 46">
              <a:extLst>
                <a:ext uri="{FF2B5EF4-FFF2-40B4-BE49-F238E27FC236}">
                  <a16:creationId xmlns:a16="http://schemas.microsoft.com/office/drawing/2014/main" id="{9269FEDF-1DF3-4664-8C1D-83A364267BAF}"/>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86154" y="1332451"/>
            <a:ext cx="485711" cy="485711"/>
          </a:xfrm>
          <a:prstGeom prst="rect">
            <a:avLst/>
          </a:prstGeom>
        </p:spPr>
      </p:pic>
      <p:sp>
        <p:nvSpPr>
          <p:cNvPr id="28" name="Título 1">
            <a:extLst>
              <a:ext uri="{FF2B5EF4-FFF2-40B4-BE49-F238E27FC236}">
                <a16:creationId xmlns:a16="http://schemas.microsoft.com/office/drawing/2014/main" id="{62B65EF9-5FD8-3047-8439-0DF4F63C294E}"/>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Repuntes</a:t>
            </a:r>
          </a:p>
        </p:txBody>
      </p:sp>
      <p:pic>
        <p:nvPicPr>
          <p:cNvPr id="9" name="Imagen 8">
            <a:extLst>
              <a:ext uri="{FF2B5EF4-FFF2-40B4-BE49-F238E27FC236}">
                <a16:creationId xmlns:a16="http://schemas.microsoft.com/office/drawing/2014/main" id="{0E194C85-7CEA-4AC1-BAB1-CDF7E26D2A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277" y="1048530"/>
            <a:ext cx="7559055" cy="4678690"/>
          </a:xfrm>
          <a:prstGeom prst="rect">
            <a:avLst/>
          </a:prstGeom>
        </p:spPr>
      </p:pic>
      <p:sp>
        <p:nvSpPr>
          <p:cNvPr id="10" name="Pentágono 12">
            <a:hlinkClick r:id="rId12" action="ppaction://hlinksldjump"/>
            <a:extLst>
              <a:ext uri="{FF2B5EF4-FFF2-40B4-BE49-F238E27FC236}">
                <a16:creationId xmlns:a16="http://schemas.microsoft.com/office/drawing/2014/main" id="{FE1D052D-9B22-415A-8B3E-90BEEA244976}"/>
              </a:ext>
            </a:extLst>
          </p:cNvPr>
          <p:cNvSpPr/>
          <p:nvPr/>
        </p:nvSpPr>
        <p:spPr>
          <a:xfrm rot="10800000">
            <a:off x="11041446" y="6275536"/>
            <a:ext cx="669073" cy="245327"/>
          </a:xfrm>
          <a:prstGeom prst="homePlate">
            <a:avLst/>
          </a:prstGeom>
          <a:solidFill>
            <a:srgbClr val="E8A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789211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DFBB9D1-8E3D-4534-AF9E-6C913AA4D88B}"/>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4">
            <a:extLst>
              <a:ext uri="{FF2B5EF4-FFF2-40B4-BE49-F238E27FC236}">
                <a16:creationId xmlns:a16="http://schemas.microsoft.com/office/drawing/2014/main" id="{38A1FF7F-AECC-43CB-A875-14B0CDB1DAD1}"/>
              </a:ext>
            </a:extLst>
          </p:cNvPr>
          <p:cNvSpPr/>
          <p:nvPr/>
        </p:nvSpPr>
        <p:spPr>
          <a:xfrm>
            <a:off x="8582963" y="4319512"/>
            <a:ext cx="3221687" cy="485711"/>
          </a:xfrm>
          <a:prstGeom prst="rect">
            <a:avLst/>
          </a:prstGeom>
          <a:solidFill>
            <a:srgbClr val="A98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solidFill>
                  <a:schemeClr val="bg1"/>
                </a:solidFill>
                <a:latin typeface="Helvetica Neue" panose="02000503000000020004"/>
              </a:rPr>
              <a:t>          Medidas adoptadas</a:t>
            </a:r>
          </a:p>
        </p:txBody>
      </p:sp>
      <p:sp>
        <p:nvSpPr>
          <p:cNvPr id="7" name="Rectángulo 6">
            <a:extLst>
              <a:ext uri="{FF2B5EF4-FFF2-40B4-BE49-F238E27FC236}">
                <a16:creationId xmlns:a16="http://schemas.microsoft.com/office/drawing/2014/main" id="{2E305470-CF06-407A-9EA7-95EB7B91D242}"/>
              </a:ext>
            </a:extLst>
          </p:cNvPr>
          <p:cNvSpPr/>
          <p:nvPr/>
        </p:nvSpPr>
        <p:spPr>
          <a:xfrm>
            <a:off x="8582963" y="1806258"/>
            <a:ext cx="3221687" cy="485711"/>
          </a:xfrm>
          <a:prstGeom prst="rect">
            <a:avLst/>
          </a:prstGeom>
          <a:solidFill>
            <a:srgbClr val="A98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bg1"/>
                </a:solidFill>
                <a:latin typeface="Helvetica Neue" panose="02000503000000020004"/>
              </a:rPr>
              <a:t>Información sobre 1ª ola</a:t>
            </a:r>
          </a:p>
        </p:txBody>
      </p:sp>
      <p:sp>
        <p:nvSpPr>
          <p:cNvPr id="8" name="CuadroTexto 7">
            <a:extLst>
              <a:ext uri="{FF2B5EF4-FFF2-40B4-BE49-F238E27FC236}">
                <a16:creationId xmlns:a16="http://schemas.microsoft.com/office/drawing/2014/main" id="{71CE3043-E5AF-4577-8AC3-98126FE30810}"/>
              </a:ext>
            </a:extLst>
          </p:cNvPr>
          <p:cNvSpPr txBox="1"/>
          <p:nvPr/>
        </p:nvSpPr>
        <p:spPr>
          <a:xfrm>
            <a:off x="8515350" y="2407124"/>
            <a:ext cx="3371850" cy="1384995"/>
          </a:xfrm>
          <a:prstGeom prst="rect">
            <a:avLst/>
          </a:prstGeom>
          <a:noFill/>
        </p:spPr>
        <p:txBody>
          <a:bodyPr wrap="square" rtlCol="0">
            <a:spAutoFit/>
          </a:bodyPr>
          <a:lstStyle/>
          <a:p>
            <a:pPr marL="285750" indent="-285750" algn="l" defTabSz="914400" rtl="0" eaLnBrk="1" latinLnBrk="0" hangingPunct="1">
              <a:buClr>
                <a:srgbClr val="A9835C"/>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país no ha presentado síntomas de una segunda ola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A9835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ola inicial comenzó en abril y</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llegó a su pico a mediados de septiembre.</a:t>
            </a:r>
          </a:p>
          <a:p>
            <a:pPr marL="285750" indent="-285750" algn="l" defTabSz="914400" rtl="0" eaLnBrk="1" latinLnBrk="0" hangingPunct="1">
              <a:buClr>
                <a:srgbClr val="A9835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 fecha, los casos siguen en descenso.</a:t>
            </a:r>
          </a:p>
          <a:p>
            <a:pPr marL="285750" indent="-285750" algn="l" defTabSz="914400" rtl="0" eaLnBrk="1" latinLnBrk="0" hangingPunct="1">
              <a:buClr>
                <a:srgbClr val="A9835C"/>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Las autoridades del país han iniciado un relajamiento de restricciones.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CuadroTexto 15">
            <a:extLst>
              <a:ext uri="{FF2B5EF4-FFF2-40B4-BE49-F238E27FC236}">
                <a16:creationId xmlns:a16="http://schemas.microsoft.com/office/drawing/2014/main" id="{1CC1B8A4-449A-4EDB-ABFC-07B3DC673C7F}"/>
              </a:ext>
            </a:extLst>
          </p:cNvPr>
          <p:cNvSpPr txBox="1"/>
          <p:nvPr/>
        </p:nvSpPr>
        <p:spPr>
          <a:xfrm>
            <a:off x="8515350" y="4878214"/>
            <a:ext cx="3371850" cy="646331"/>
          </a:xfrm>
          <a:prstGeom prst="rect">
            <a:avLst/>
          </a:prstGeom>
          <a:noFill/>
        </p:spPr>
        <p:txBody>
          <a:bodyPr wrap="square" rtlCol="0">
            <a:spAutoFit/>
          </a:bodyPr>
          <a:lstStyle/>
          <a:p>
            <a:pPr marL="285750" indent="-285750" fontAlgn="ctr">
              <a:spcBef>
                <a:spcPts val="0"/>
              </a:spcBef>
              <a:spcAft>
                <a:spcPts val="0"/>
              </a:spcAft>
              <a:buClr>
                <a:srgbClr val="A9835C"/>
              </a:buClr>
              <a:buSzPts val="1200"/>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Cierre de bares y clubes nocturnos</a:t>
            </a:r>
          </a:p>
          <a:p>
            <a:pPr marL="285750" indent="-285750" fontAlgn="ctr">
              <a:spcBef>
                <a:spcPts val="0"/>
              </a:spcBef>
              <a:spcAft>
                <a:spcPts val="0"/>
              </a:spcAft>
              <a:buClr>
                <a:srgbClr val="A9835C"/>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Restricciones en viajes comerciales</a:t>
            </a:r>
          </a:p>
          <a:p>
            <a:pPr marL="285750" marR="0" indent="-285750" fontAlgn="auto">
              <a:spcBef>
                <a:spcPts val="0"/>
              </a:spcBef>
              <a:spcAft>
                <a:spcPts val="0"/>
              </a:spcAft>
              <a:buClr>
                <a:srgbClr val="A9835C"/>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Uso mandatorio de </a:t>
            </a:r>
            <a:r>
              <a:rPr lang="es-MX" sz="1200" dirty="0" err="1">
                <a:solidFill>
                  <a:schemeClr val="tx1">
                    <a:lumMod val="65000"/>
                    <a:lumOff val="35000"/>
                  </a:schemeClr>
                </a:solidFill>
                <a:latin typeface="Helvetica Neue" panose="02000503000000020004" pitchFamily="2" charset="0"/>
              </a:rPr>
              <a:t>cubrebocas</a:t>
            </a:r>
            <a:endParaRPr lang="es-MX" sz="1200" dirty="0">
              <a:solidFill>
                <a:schemeClr val="tx1">
                  <a:lumMod val="65000"/>
                  <a:lumOff val="35000"/>
                </a:schemeClr>
              </a:solidFill>
              <a:latin typeface="Helvetica Neue" panose="02000503000000020004" pitchFamily="2" charset="0"/>
            </a:endParaRPr>
          </a:p>
        </p:txBody>
      </p:sp>
      <p:sp>
        <p:nvSpPr>
          <p:cNvPr id="18" name="Rectángulo 17">
            <a:extLst>
              <a:ext uri="{FF2B5EF4-FFF2-40B4-BE49-F238E27FC236}">
                <a16:creationId xmlns:a16="http://schemas.microsoft.com/office/drawing/2014/main" id="{38404620-69EA-4A2D-82DA-C1986AB1944D}"/>
              </a:ext>
            </a:extLst>
          </p:cNvPr>
          <p:cNvSpPr/>
          <p:nvPr/>
        </p:nvSpPr>
        <p:spPr>
          <a:xfrm>
            <a:off x="8586154" y="1806258"/>
            <a:ext cx="485711" cy="485711"/>
          </a:xfrm>
          <a:prstGeom prst="rect">
            <a:avLst/>
          </a:prstGeom>
          <a:solidFill>
            <a:srgbClr val="7B5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B777CBB4-E222-44C0-8E59-AC4242F96E50}"/>
              </a:ext>
            </a:extLst>
          </p:cNvPr>
          <p:cNvSpPr/>
          <p:nvPr/>
        </p:nvSpPr>
        <p:spPr>
          <a:xfrm>
            <a:off x="8582963" y="4319512"/>
            <a:ext cx="485711" cy="485711"/>
          </a:xfrm>
          <a:prstGeom prst="rect">
            <a:avLst/>
          </a:prstGeom>
          <a:solidFill>
            <a:srgbClr val="7B5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Imagen 29">
            <a:extLst>
              <a:ext uri="{FF2B5EF4-FFF2-40B4-BE49-F238E27FC236}">
                <a16:creationId xmlns:a16="http://schemas.microsoft.com/office/drawing/2014/main" id="{33975C33-0FB8-42F9-8574-114189695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963" y="4319512"/>
            <a:ext cx="485711" cy="485711"/>
          </a:xfrm>
          <a:prstGeom prst="rect">
            <a:avLst/>
          </a:prstGeom>
        </p:spPr>
      </p:pic>
      <p:sp>
        <p:nvSpPr>
          <p:cNvPr id="24" name="Título 1">
            <a:extLst>
              <a:ext uri="{FF2B5EF4-FFF2-40B4-BE49-F238E27FC236}">
                <a16:creationId xmlns:a16="http://schemas.microsoft.com/office/drawing/2014/main" id="{AD631A96-8EF6-FD4E-8DBE-BCF29E3B7C1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s-ES_tradnl" sz="2000" b="1"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Países en primera ola</a:t>
            </a:r>
          </a:p>
        </p:txBody>
      </p:sp>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593053" y="1606965"/>
          <a:ext cx="3917294" cy="2207589"/>
        </p:xfrm>
        <a:graphic>
          <a:graphicData uri="http://schemas.openxmlformats.org/drawingml/2006/table">
            <a:tbl>
              <a:tblPr firstRow="1" bandRow="1">
                <a:tableStyleId>{5C22544A-7EE6-4342-B048-85BDC9FD1C3A}</a:tableStyleId>
              </a:tblPr>
              <a:tblGrid>
                <a:gridCol w="3917294">
                  <a:extLst>
                    <a:ext uri="{9D8B030D-6E8A-4147-A177-3AD203B41FA5}">
                      <a16:colId xmlns:a16="http://schemas.microsoft.com/office/drawing/2014/main" val="3135859286"/>
                    </a:ext>
                  </a:extLst>
                </a:gridCol>
              </a:tblGrid>
              <a:tr h="390423">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A9835C"/>
                    </a:solidFill>
                  </a:tcPr>
                </a:tc>
                <a:extLst>
                  <a:ext uri="{0D108BD9-81ED-4DB2-BD59-A6C34878D82A}">
                    <a16:rowId xmlns:a16="http://schemas.microsoft.com/office/drawing/2014/main" val="3357644412"/>
                  </a:ext>
                </a:extLst>
              </a:tr>
              <a:tr h="1817166">
                <a:tc>
                  <a:txBody>
                    <a:bodyPr/>
                    <a:lstStyle/>
                    <a:p>
                      <a:pPr marL="285750" indent="-285750" algn="l" defTabSz="914400" rtl="0" eaLnBrk="1" latinLnBrk="0" hangingPunct="1">
                        <a:buClr>
                          <a:srgbClr val="A9835C"/>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El país no ha presentado síntomas de una segunda ola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A9835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ola inicial comenzó en abril y</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llegó a su pico a mediados de septiembre.</a:t>
                      </a:r>
                    </a:p>
                    <a:p>
                      <a:pPr marL="285750" indent="-285750" algn="l" defTabSz="914400" rtl="0" eaLnBrk="1" latinLnBrk="0" hangingPunct="1">
                        <a:buClr>
                          <a:srgbClr val="A9835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 fecha, los casos siguen en descenso.</a:t>
                      </a:r>
                    </a:p>
                    <a:p>
                      <a:pPr marL="285750" indent="-285750" algn="l" defTabSz="914400" rtl="0" eaLnBrk="1" latinLnBrk="0" hangingPunct="1">
                        <a:buClr>
                          <a:srgbClr val="A9835C"/>
                        </a:buClr>
                        <a:buFont typeface="Arial" panose="020B0604020202020204" pitchFamily="34" charset="0"/>
                        <a:buChar char="•"/>
                      </a:pP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Las autoridades del país han iniciado un relajamiento de restricciones.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l" defTabSz="914400" rtl="0" eaLnBrk="1" latinLnBrk="0" hangingPunct="1">
                        <a:buClr>
                          <a:srgbClr val="00B0F0"/>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593053" y="3814555"/>
          <a:ext cx="3917294" cy="1758341"/>
        </p:xfrm>
        <a:graphic>
          <a:graphicData uri="http://schemas.openxmlformats.org/drawingml/2006/table">
            <a:tbl>
              <a:tblPr firstRow="1" bandRow="1">
                <a:tableStyleId>{5C22544A-7EE6-4342-B048-85BDC9FD1C3A}</a:tableStyleId>
              </a:tblPr>
              <a:tblGrid>
                <a:gridCol w="1958647">
                  <a:extLst>
                    <a:ext uri="{9D8B030D-6E8A-4147-A177-3AD203B41FA5}">
                      <a16:colId xmlns:a16="http://schemas.microsoft.com/office/drawing/2014/main" val="3135859286"/>
                    </a:ext>
                  </a:extLst>
                </a:gridCol>
                <a:gridCol w="1958647">
                  <a:extLst>
                    <a:ext uri="{9D8B030D-6E8A-4147-A177-3AD203B41FA5}">
                      <a16:colId xmlns:a16="http://schemas.microsoft.com/office/drawing/2014/main" val="811103145"/>
                    </a:ext>
                  </a:extLst>
                </a:gridCol>
              </a:tblGrid>
              <a:tr h="405771">
                <a:tc gridSpan="2">
                  <a:txBody>
                    <a:bodyPr/>
                    <a:lstStyle/>
                    <a:p>
                      <a:pPr algn="ctr"/>
                      <a:r>
                        <a:rPr lang="es-MX" sz="1200" dirty="0">
                          <a:latin typeface="Helvetica Neue" panose="02000503000000020004" pitchFamily="2" charset="0"/>
                          <a:ea typeface="Helvetica Neue" panose="02000503000000020004" pitchFamily="2" charset="0"/>
                          <a:cs typeface="Helvetica Neue" panose="02000503000000020004" pitchFamily="2" charset="0"/>
                        </a:rPr>
                        <a:t>Medidas adoptadas</a:t>
                      </a:r>
                    </a:p>
                  </a:txBody>
                  <a:tcPr anchor="ctr">
                    <a:solidFill>
                      <a:srgbClr val="A9835C"/>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676285">
                <a:tc>
                  <a:txBody>
                    <a:bodyPr/>
                    <a:lstStyle/>
                    <a:p>
                      <a:pPr marL="285750" indent="-285750" algn="l" defTabSz="914400" rtl="0" eaLnBrk="1" latinLnBrk="0" hangingPunct="1">
                        <a:buClr>
                          <a:srgbClr val="A9835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de bares y clubes nocturnos</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A9835C"/>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Restricciones en</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viajes comerciales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r h="676285">
                <a:tc>
                  <a:txBody>
                    <a:bodyPr/>
                    <a:lstStyle/>
                    <a:p>
                      <a:pPr marL="285750" marR="0" lvl="0" indent="-285750" algn="l" defTabSz="914400" rtl="0" eaLnBrk="1" fontAlgn="auto" latinLnBrk="0" hangingPunct="1">
                        <a:lnSpc>
                          <a:spcPct val="100000"/>
                        </a:lnSpc>
                        <a:spcBef>
                          <a:spcPts val="0"/>
                        </a:spcBef>
                        <a:spcAft>
                          <a:spcPts val="0"/>
                        </a:spcAft>
                        <a:buClr>
                          <a:srgbClr val="A9835C"/>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Uso mandatorio de </a:t>
                      </a:r>
                      <a:r>
                        <a:rPr kumimoji="0" lang="es-MX" sz="12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cubrebocas</a:t>
                      </a: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0" indent="0" algn="l" defTabSz="914400" rtl="0" eaLnBrk="1" latinLnBrk="0" hangingPunct="1">
                        <a:buClr>
                          <a:srgbClr val="A9835C"/>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T w="12700" cap="flat" cmpd="sng" algn="ctr">
                      <a:solidFill>
                        <a:schemeClr val="bg1">
                          <a:lumMod val="85000"/>
                        </a:schemeClr>
                      </a:solidFill>
                      <a:prstDash val="lgDash"/>
                      <a:round/>
                      <a:headEnd type="none" w="med" len="med"/>
                      <a:tailEnd type="none" w="med" len="med"/>
                    </a:lnT>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2881370371"/>
                  </a:ext>
                </a:extLst>
              </a:tr>
            </a:tbl>
          </a:graphicData>
        </a:graphic>
      </p:graphicFrame>
      <p:sp>
        <p:nvSpPr>
          <p:cNvPr id="14" name="Pentágono 13">
            <a:hlinkClick r:id="rId3" action="ppaction://hlinksldjump"/>
            <a:extLst>
              <a:ext uri="{FF2B5EF4-FFF2-40B4-BE49-F238E27FC236}">
                <a16:creationId xmlns:a16="http://schemas.microsoft.com/office/drawing/2014/main" id="{6767FCE2-3A66-8D4F-8D72-F09902C5774A}"/>
              </a:ext>
            </a:extLst>
          </p:cNvPr>
          <p:cNvSpPr/>
          <p:nvPr/>
        </p:nvSpPr>
        <p:spPr>
          <a:xfrm rot="10800000">
            <a:off x="11135577" y="6197516"/>
            <a:ext cx="669073" cy="245327"/>
          </a:xfrm>
          <a:prstGeom prst="homePlate">
            <a:avLst/>
          </a:prstGeom>
          <a:solidFill>
            <a:srgbClr val="A98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a:extLst>
              <a:ext uri="{FF2B5EF4-FFF2-40B4-BE49-F238E27FC236}">
                <a16:creationId xmlns:a16="http://schemas.microsoft.com/office/drawing/2014/main" id="{C914D84E-1222-F24D-839F-26A87684D2BD}"/>
              </a:ext>
            </a:extLst>
          </p:cNvPr>
          <p:cNvSpPr txBox="1"/>
          <p:nvPr/>
        </p:nvSpPr>
        <p:spPr>
          <a:xfrm>
            <a:off x="1825962" y="5527907"/>
            <a:ext cx="5232063" cy="737693"/>
          </a:xfrm>
          <a:prstGeom prst="rect">
            <a:avLst/>
          </a:prstGeom>
          <a:solidFill>
            <a:schemeClr val="bg1">
              <a:lumMod val="95000"/>
            </a:schemeClr>
          </a:solidFill>
        </p:spPr>
        <p:txBody>
          <a:bodyPr wrap="square" rtlCol="0">
            <a:spAutoFit/>
          </a:bodyPr>
          <a:lstStyle/>
          <a:p>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vigentes desde el 23 de marzo)</a:t>
            </a:r>
            <a:r>
              <a:rPr lang="es-MX" sz="14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suspenden las clases presenciales para todos los niveles educativos y se ofrecen las clases por vía remota.</a:t>
            </a:r>
          </a:p>
        </p:txBody>
      </p:sp>
      <p:pic>
        <p:nvPicPr>
          <p:cNvPr id="32" name="Imagen 31">
            <a:extLst>
              <a:ext uri="{FF2B5EF4-FFF2-40B4-BE49-F238E27FC236}">
                <a16:creationId xmlns:a16="http://schemas.microsoft.com/office/drawing/2014/main" id="{A3852E6F-5014-40E9-A4D9-76CA86D71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98" y="5526937"/>
            <a:ext cx="738664" cy="738664"/>
          </a:xfrm>
          <a:prstGeom prst="rect">
            <a:avLst/>
          </a:prstGeom>
        </p:spPr>
      </p:pic>
      <p:sp>
        <p:nvSpPr>
          <p:cNvPr id="34" name="CuadroTexto 33">
            <a:extLst>
              <a:ext uri="{FF2B5EF4-FFF2-40B4-BE49-F238E27FC236}">
                <a16:creationId xmlns:a16="http://schemas.microsoft.com/office/drawing/2014/main" id="{1E54C632-6463-4D1E-8715-1F1ABF83A6E5}"/>
              </a:ext>
            </a:extLst>
          </p:cNvPr>
          <p:cNvSpPr txBox="1"/>
          <p:nvPr/>
        </p:nvSpPr>
        <p:spPr>
          <a:xfrm>
            <a:off x="677005"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(09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41" name="Grupo 40">
            <a:extLst>
              <a:ext uri="{FF2B5EF4-FFF2-40B4-BE49-F238E27FC236}">
                <a16:creationId xmlns:a16="http://schemas.microsoft.com/office/drawing/2014/main" id="{01FCCFDE-B944-4443-9B5F-7BF41A0D2757}"/>
              </a:ext>
            </a:extLst>
          </p:cNvPr>
          <p:cNvGrpSpPr/>
          <p:nvPr/>
        </p:nvGrpSpPr>
        <p:grpSpPr>
          <a:xfrm>
            <a:off x="429975" y="1188211"/>
            <a:ext cx="364756" cy="528975"/>
            <a:chOff x="429975" y="1188211"/>
            <a:chExt cx="364756" cy="528975"/>
          </a:xfrm>
        </p:grpSpPr>
        <p:pic>
          <p:nvPicPr>
            <p:cNvPr id="38" name="Imagen 37">
              <a:extLst>
                <a:ext uri="{FF2B5EF4-FFF2-40B4-BE49-F238E27FC236}">
                  <a16:creationId xmlns:a16="http://schemas.microsoft.com/office/drawing/2014/main" id="{8E4A0E7D-143F-4338-BF9C-0DF4CC044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583" y="1188211"/>
              <a:ext cx="271540" cy="379358"/>
            </a:xfrm>
            <a:prstGeom prst="rect">
              <a:avLst/>
            </a:prstGeom>
          </p:spPr>
        </p:pic>
        <p:pic>
          <p:nvPicPr>
            <p:cNvPr id="40" name="Imagen 39">
              <a:extLst>
                <a:ext uri="{FF2B5EF4-FFF2-40B4-BE49-F238E27FC236}">
                  <a16:creationId xmlns:a16="http://schemas.microsoft.com/office/drawing/2014/main" id="{8883C730-CD0E-4A5A-8D88-33F7A72D2A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975" y="1487160"/>
              <a:ext cx="364756" cy="230026"/>
            </a:xfrm>
            <a:prstGeom prst="rect">
              <a:avLst/>
            </a:prstGeom>
          </p:spPr>
        </p:pic>
      </p:grpSp>
      <p:pic>
        <p:nvPicPr>
          <p:cNvPr id="42" name="Picture 4">
            <a:extLst>
              <a:ext uri="{FF2B5EF4-FFF2-40B4-BE49-F238E27FC236}">
                <a16:creationId xmlns:a16="http://schemas.microsoft.com/office/drawing/2014/main" id="{41EDD706-7316-4928-BE69-2757782D5470}"/>
              </a:ext>
            </a:extLst>
          </p:cNvPr>
          <p:cNvPicPr>
            <a:picLocks/>
          </p:cNvPicPr>
          <p:nvPr/>
        </p:nvPicPr>
        <p:blipFill>
          <a:blip r:embed="rId7"/>
          <a:stretch>
            <a:fillRect/>
          </a:stretch>
        </p:blipFill>
        <p:spPr>
          <a:xfrm>
            <a:off x="0" y="806251"/>
            <a:ext cx="12192000" cy="59181"/>
          </a:xfrm>
          <a:prstGeom prst="rect">
            <a:avLst/>
          </a:prstGeom>
        </p:spPr>
      </p:pic>
      <p:grpSp>
        <p:nvGrpSpPr>
          <p:cNvPr id="43" name="Grupo 42">
            <a:extLst>
              <a:ext uri="{FF2B5EF4-FFF2-40B4-BE49-F238E27FC236}">
                <a16:creationId xmlns:a16="http://schemas.microsoft.com/office/drawing/2014/main" id="{AAF582BF-CBE5-4F8D-8428-985FCA2EF76D}"/>
              </a:ext>
            </a:extLst>
          </p:cNvPr>
          <p:cNvGrpSpPr/>
          <p:nvPr/>
        </p:nvGrpSpPr>
        <p:grpSpPr>
          <a:xfrm>
            <a:off x="177452" y="170725"/>
            <a:ext cx="2860812" cy="477417"/>
            <a:chOff x="3515561" y="2087418"/>
            <a:chExt cx="4612439" cy="769731"/>
          </a:xfrm>
        </p:grpSpPr>
        <p:pic>
          <p:nvPicPr>
            <p:cNvPr id="44" name="Imagen 43">
              <a:extLst>
                <a:ext uri="{FF2B5EF4-FFF2-40B4-BE49-F238E27FC236}">
                  <a16:creationId xmlns:a16="http://schemas.microsoft.com/office/drawing/2014/main" id="{2C33A399-3F41-4E59-A19B-1B016D9FF0E9}"/>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5" name="Imagen 44">
              <a:extLst>
                <a:ext uri="{FF2B5EF4-FFF2-40B4-BE49-F238E27FC236}">
                  <a16:creationId xmlns:a16="http://schemas.microsoft.com/office/drawing/2014/main" id="{B8BEB62E-406E-4B53-9284-456F3E9596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6" name="Conector recto 45">
              <a:extLst>
                <a:ext uri="{FF2B5EF4-FFF2-40B4-BE49-F238E27FC236}">
                  <a16:creationId xmlns:a16="http://schemas.microsoft.com/office/drawing/2014/main" id="{FDCF1536-8FF8-4AAF-B159-D5F8D1A97C29}"/>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82962" y="1792676"/>
            <a:ext cx="485711" cy="485711"/>
          </a:xfrm>
          <a:prstGeom prst="rect">
            <a:avLst/>
          </a:prstGeom>
        </p:spPr>
      </p:pic>
      <p:pic>
        <p:nvPicPr>
          <p:cNvPr id="4" name="Imagen 3">
            <a:extLst>
              <a:ext uri="{FF2B5EF4-FFF2-40B4-BE49-F238E27FC236}">
                <a16:creationId xmlns:a16="http://schemas.microsoft.com/office/drawing/2014/main" id="{86C30F73-E502-4B60-B747-B3BDA69395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555" y="1021582"/>
            <a:ext cx="7559055" cy="4678690"/>
          </a:xfrm>
          <a:prstGeom prst="rect">
            <a:avLst/>
          </a:prstGeom>
        </p:spPr>
      </p:pic>
    </p:spTree>
    <p:extLst>
      <p:ext uri="{BB962C8B-B14F-4D97-AF65-F5344CB8AC3E}">
        <p14:creationId xmlns:p14="http://schemas.microsoft.com/office/powerpoint/2010/main" val="1575001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21096093-B581-4910-9E5D-82F518A4F0EB}"/>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7C0EB348-4273-43B0-B8F6-0B88A2B25A14}"/>
              </a:ext>
            </a:extLst>
          </p:cNvPr>
          <p:cNvSpPr/>
          <p:nvPr/>
        </p:nvSpPr>
        <p:spPr>
          <a:xfrm>
            <a:off x="8582963" y="4256781"/>
            <a:ext cx="3221687" cy="485711"/>
          </a:xfrm>
          <a:prstGeom prst="rect">
            <a:avLst/>
          </a:prstGeom>
          <a:solidFill>
            <a:srgbClr val="B59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solidFill>
                  <a:schemeClr val="bg1"/>
                </a:solidFill>
                <a:latin typeface="Helvetica Neue" panose="02000503000000020004"/>
              </a:rPr>
              <a:t>          Medidas adoptadas</a:t>
            </a:r>
          </a:p>
        </p:txBody>
      </p:sp>
      <p:sp>
        <p:nvSpPr>
          <p:cNvPr id="5" name="Rectángulo 4">
            <a:extLst>
              <a:ext uri="{FF2B5EF4-FFF2-40B4-BE49-F238E27FC236}">
                <a16:creationId xmlns:a16="http://schemas.microsoft.com/office/drawing/2014/main" id="{9C6F381A-0B2F-4776-801B-1E7457B1D32F}"/>
              </a:ext>
            </a:extLst>
          </p:cNvPr>
          <p:cNvSpPr/>
          <p:nvPr/>
        </p:nvSpPr>
        <p:spPr>
          <a:xfrm>
            <a:off x="8582963" y="1699729"/>
            <a:ext cx="3221687" cy="485711"/>
          </a:xfrm>
          <a:prstGeom prst="rect">
            <a:avLst/>
          </a:prstGeom>
          <a:solidFill>
            <a:srgbClr val="B59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a:solidFill>
                  <a:schemeClr val="bg1"/>
                </a:solidFill>
                <a:latin typeface="Helvetica Neue" panose="02000503000000020004"/>
              </a:rPr>
              <a:t>Información sobre 1ª ola</a:t>
            </a:r>
          </a:p>
        </p:txBody>
      </p:sp>
      <p:sp>
        <p:nvSpPr>
          <p:cNvPr id="6" name="CuadroTexto 5">
            <a:extLst>
              <a:ext uri="{FF2B5EF4-FFF2-40B4-BE49-F238E27FC236}">
                <a16:creationId xmlns:a16="http://schemas.microsoft.com/office/drawing/2014/main" id="{3E90BD67-3945-4AFF-AEBF-7A6579DC1601}"/>
              </a:ext>
            </a:extLst>
          </p:cNvPr>
          <p:cNvSpPr txBox="1"/>
          <p:nvPr/>
        </p:nvSpPr>
        <p:spPr>
          <a:xfrm>
            <a:off x="8515350" y="2272266"/>
            <a:ext cx="3371850" cy="1569660"/>
          </a:xfrm>
          <a:prstGeom prst="rect">
            <a:avLst/>
          </a:prstGeom>
          <a:noFill/>
        </p:spPr>
        <p:txBody>
          <a:bodyPr wrap="square" rtlCol="0">
            <a:spAutoFit/>
          </a:bodyPr>
          <a:lstStyle/>
          <a:p>
            <a:pPr marL="285750" indent="-285750" algn="l" defTabSz="914400" rtl="0" eaLnBrk="1" latinLnBrk="0" hangingPunct="1">
              <a:buClr>
                <a:srgbClr val="B5904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 fecha, el país sigue en un proceso de disminución de casos.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B5904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ola inicial comenzó a finales de marzo y se mantuvo en ascenso hasta mediados de agosto, en donde alcanzó su pico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B5904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Desde inicios</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octubre se observa una desaceleración en la disminución de casos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6" name="CuadroTexto 15">
            <a:extLst>
              <a:ext uri="{FF2B5EF4-FFF2-40B4-BE49-F238E27FC236}">
                <a16:creationId xmlns:a16="http://schemas.microsoft.com/office/drawing/2014/main" id="{7EE637D1-BEA3-452D-AAAC-F9B35050322E}"/>
              </a:ext>
            </a:extLst>
          </p:cNvPr>
          <p:cNvSpPr txBox="1"/>
          <p:nvPr/>
        </p:nvSpPr>
        <p:spPr>
          <a:xfrm>
            <a:off x="8515350" y="4815483"/>
            <a:ext cx="3371850" cy="830997"/>
          </a:xfrm>
          <a:prstGeom prst="rect">
            <a:avLst/>
          </a:prstGeom>
          <a:noFill/>
        </p:spPr>
        <p:txBody>
          <a:bodyPr wrap="square" rtlCol="0">
            <a:spAutoFit/>
          </a:bodyPr>
          <a:lstStyle/>
          <a:p>
            <a:pPr marL="285750" indent="-285750" fontAlgn="ctr">
              <a:spcBef>
                <a:spcPts val="0"/>
              </a:spcBef>
              <a:spcAft>
                <a:spcPts val="0"/>
              </a:spcAft>
              <a:buClr>
                <a:srgbClr val="B59046"/>
              </a:buClr>
              <a:buSzPts val="1200"/>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Suspensión de intervenciones quirúrgicas no urgentes</a:t>
            </a:r>
          </a:p>
          <a:p>
            <a:pPr marL="285750" indent="-285750" fontAlgn="ctr">
              <a:spcBef>
                <a:spcPts val="0"/>
              </a:spcBef>
              <a:spcAft>
                <a:spcPts val="0"/>
              </a:spcAft>
              <a:buClr>
                <a:srgbClr val="B59046"/>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Suspensión de todos los eventos públicos</a:t>
            </a:r>
          </a:p>
          <a:p>
            <a:pPr marL="285750" indent="-285750" fontAlgn="ctr">
              <a:spcBef>
                <a:spcPts val="0"/>
              </a:spcBef>
              <a:spcAft>
                <a:spcPts val="0"/>
              </a:spcAft>
              <a:buClr>
                <a:srgbClr val="B59046"/>
              </a:buClr>
              <a:buFont typeface="Arial" panose="020B0604020202020204" pitchFamily="34" charset="0"/>
              <a:buChar char="•"/>
            </a:pPr>
            <a:r>
              <a:rPr lang="es-MX" sz="1200" dirty="0">
                <a:solidFill>
                  <a:schemeClr val="tx1">
                    <a:lumMod val="65000"/>
                    <a:lumOff val="35000"/>
                  </a:schemeClr>
                </a:solidFill>
                <a:latin typeface="Helvetica Neue" panose="02000503000000020004" pitchFamily="2" charset="0"/>
              </a:rPr>
              <a:t>Uso obligatorio de </a:t>
            </a:r>
            <a:r>
              <a:rPr lang="es-MX" sz="1200" dirty="0" err="1">
                <a:solidFill>
                  <a:schemeClr val="tx1">
                    <a:lumMod val="65000"/>
                    <a:lumOff val="35000"/>
                  </a:schemeClr>
                </a:solidFill>
                <a:latin typeface="Helvetica Neue" panose="02000503000000020004" pitchFamily="2" charset="0"/>
              </a:rPr>
              <a:t>cubrebocas</a:t>
            </a:r>
            <a:endParaRPr lang="es-MX" sz="1200" dirty="0">
              <a:solidFill>
                <a:schemeClr val="tx1">
                  <a:lumMod val="65000"/>
                  <a:lumOff val="35000"/>
                </a:schemeClr>
              </a:solidFill>
              <a:latin typeface="Helvetica Neue" panose="02000503000000020004" pitchFamily="2" charset="0"/>
            </a:endParaRPr>
          </a:p>
        </p:txBody>
      </p:sp>
      <p:sp>
        <p:nvSpPr>
          <p:cNvPr id="18" name="Rectángulo 17">
            <a:extLst>
              <a:ext uri="{FF2B5EF4-FFF2-40B4-BE49-F238E27FC236}">
                <a16:creationId xmlns:a16="http://schemas.microsoft.com/office/drawing/2014/main" id="{3AEBDDE6-18D4-4D83-8BBF-31ED6B12A37E}"/>
              </a:ext>
            </a:extLst>
          </p:cNvPr>
          <p:cNvSpPr/>
          <p:nvPr/>
        </p:nvSpPr>
        <p:spPr>
          <a:xfrm>
            <a:off x="8586154" y="1699729"/>
            <a:ext cx="485711" cy="485711"/>
          </a:xfrm>
          <a:prstGeom prst="rect">
            <a:avLst/>
          </a:prstGeom>
          <a:solidFill>
            <a:srgbClr val="7C6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6A0A1D72-28A5-4FEB-824D-B06E96E01ADC}"/>
              </a:ext>
            </a:extLst>
          </p:cNvPr>
          <p:cNvSpPr/>
          <p:nvPr/>
        </p:nvSpPr>
        <p:spPr>
          <a:xfrm>
            <a:off x="8582963" y="4256781"/>
            <a:ext cx="485711" cy="485711"/>
          </a:xfrm>
          <a:prstGeom prst="rect">
            <a:avLst/>
          </a:prstGeom>
          <a:solidFill>
            <a:srgbClr val="7C6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Imagen 29">
            <a:extLst>
              <a:ext uri="{FF2B5EF4-FFF2-40B4-BE49-F238E27FC236}">
                <a16:creationId xmlns:a16="http://schemas.microsoft.com/office/drawing/2014/main" id="{A35982DC-E9EB-4DD8-A5CA-8701FDEF0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963" y="4256781"/>
            <a:ext cx="485711" cy="485711"/>
          </a:xfrm>
          <a:prstGeom prst="rect">
            <a:avLst/>
          </a:prstGeom>
        </p:spPr>
      </p:pic>
      <p:sp>
        <p:nvSpPr>
          <p:cNvPr id="24" name="Título 1">
            <a:extLst>
              <a:ext uri="{FF2B5EF4-FFF2-40B4-BE49-F238E27FC236}">
                <a16:creationId xmlns:a16="http://schemas.microsoft.com/office/drawing/2014/main" id="{AD631A96-8EF6-FD4E-8DBE-BCF29E3B7C1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Países en primera ola</a:t>
            </a:r>
          </a:p>
        </p:txBody>
      </p:sp>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335189" y="1699729"/>
          <a:ext cx="4077022" cy="2179665"/>
        </p:xfrm>
        <a:graphic>
          <a:graphicData uri="http://schemas.openxmlformats.org/drawingml/2006/table">
            <a:tbl>
              <a:tblPr firstRow="1" bandRow="1">
                <a:tableStyleId>{5C22544A-7EE6-4342-B048-85BDC9FD1C3A}</a:tableStyleId>
              </a:tblPr>
              <a:tblGrid>
                <a:gridCol w="4077022">
                  <a:extLst>
                    <a:ext uri="{9D8B030D-6E8A-4147-A177-3AD203B41FA5}">
                      <a16:colId xmlns:a16="http://schemas.microsoft.com/office/drawing/2014/main" val="3135859286"/>
                    </a:ext>
                  </a:extLst>
                </a:gridCol>
              </a:tblGrid>
              <a:tr h="385484">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B59046"/>
                    </a:solidFill>
                  </a:tcPr>
                </a:tc>
                <a:extLst>
                  <a:ext uri="{0D108BD9-81ED-4DB2-BD59-A6C34878D82A}">
                    <a16:rowId xmlns:a16="http://schemas.microsoft.com/office/drawing/2014/main" val="3357644412"/>
                  </a:ext>
                </a:extLst>
              </a:tr>
              <a:tr h="1794181">
                <a:tc>
                  <a:txBody>
                    <a:bodyPr/>
                    <a:lstStyle/>
                    <a:p>
                      <a:pPr marL="285750" indent="-285750" algn="l" defTabSz="914400" rtl="0" eaLnBrk="1" latinLnBrk="0" hangingPunct="1">
                        <a:buClr>
                          <a:srgbClr val="B5904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 fecha, el país sigue en un proceso de disminución de casos.</a:t>
                      </a: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B5904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ola inicial comenzó a finales de marzo y se mantuvo en ascenso hasta mediados de agosto, en donde alcanzó su pico</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B5904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Desde inicios</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octubre se observa una desaceleración en la disminución de casos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0" indent="0" algn="l" defTabSz="914400" rtl="0" eaLnBrk="1" latinLnBrk="0" hangingPunct="1">
                        <a:buClr>
                          <a:srgbClr val="00B0F0"/>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335189" y="3879396"/>
          <a:ext cx="4077022" cy="1645920"/>
        </p:xfrm>
        <a:graphic>
          <a:graphicData uri="http://schemas.openxmlformats.org/drawingml/2006/table">
            <a:tbl>
              <a:tblPr firstRow="1" bandRow="1">
                <a:tableStyleId>{5C22544A-7EE6-4342-B048-85BDC9FD1C3A}</a:tableStyleId>
              </a:tblPr>
              <a:tblGrid>
                <a:gridCol w="2038511">
                  <a:extLst>
                    <a:ext uri="{9D8B030D-6E8A-4147-A177-3AD203B41FA5}">
                      <a16:colId xmlns:a16="http://schemas.microsoft.com/office/drawing/2014/main" val="3135859286"/>
                    </a:ext>
                  </a:extLst>
                </a:gridCol>
                <a:gridCol w="2038511">
                  <a:extLst>
                    <a:ext uri="{9D8B030D-6E8A-4147-A177-3AD203B41FA5}">
                      <a16:colId xmlns:a16="http://schemas.microsoft.com/office/drawing/2014/main" val="811103145"/>
                    </a:ext>
                  </a:extLst>
                </a:gridCol>
              </a:tblGrid>
              <a:tr h="175332">
                <a:tc gridSpan="2">
                  <a:txBody>
                    <a:bodyPr/>
                    <a:lstStyle/>
                    <a:p>
                      <a:pPr algn="ctr"/>
                      <a:r>
                        <a:rPr lang="es-MX" sz="1200" dirty="0">
                          <a:latin typeface="Helvetica Neue" panose="02000503000000020004" pitchFamily="2" charset="0"/>
                          <a:ea typeface="Helvetica Neue" panose="02000503000000020004" pitchFamily="2" charset="0"/>
                          <a:cs typeface="Helvetica Neue" panose="02000503000000020004" pitchFamily="2" charset="0"/>
                        </a:rPr>
                        <a:t>Medidas adoptadas</a:t>
                      </a:r>
                    </a:p>
                  </a:txBody>
                  <a:tcPr anchor="ctr">
                    <a:solidFill>
                      <a:srgbClr val="B59046"/>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212710">
                <a:tc>
                  <a:txBody>
                    <a:bodyPr/>
                    <a:lstStyle/>
                    <a:p>
                      <a:pPr marL="285750" indent="-285750" algn="l" defTabSz="914400" rtl="0" eaLnBrk="1" latinLnBrk="0" hangingPunct="1">
                        <a:buClr>
                          <a:srgbClr val="B5904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Suspensión de intervenciones quirúrgicas no urgentes</a:t>
                      </a:r>
                    </a:p>
                    <a:p>
                      <a:pPr marL="285750" indent="-285750" algn="l" defTabSz="914400" rtl="0" eaLnBrk="1" latinLnBrk="0" hangingPunct="1">
                        <a:buClr>
                          <a:srgbClr val="B59046"/>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B59046"/>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Suspensión de todos los eventos públicos</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0" indent="0" algn="l" defTabSz="914400" rtl="0" eaLnBrk="1" latinLnBrk="0" hangingPunct="1">
                        <a:buClr>
                          <a:srgbClr val="B59046"/>
                        </a:buClr>
                        <a:buFont typeface="Arial" panose="020B0604020202020204" pitchFamily="34" charset="0"/>
                        <a:buNone/>
                      </a:pP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B59046"/>
                        </a:buClr>
                        <a:buFont typeface="Arial" panose="020B0604020202020204" pitchFamily="34" charset="0"/>
                        <a:buChar char="•"/>
                      </a:pPr>
                      <a:r>
                        <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Uso obligatorio de </a:t>
                      </a:r>
                      <a:r>
                        <a:rPr lang="es-MX" sz="1200" kern="12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cubrebocas</a:t>
                      </a: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B59046"/>
                        </a:buClr>
                        <a:buFont typeface="Arial" panose="020B0604020202020204" pitchFamily="34" charset="0"/>
                        <a:buChar char="•"/>
                      </a:pP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Pentágono 12">
            <a:hlinkClick r:id="rId3" action="ppaction://hlinksldjump"/>
            <a:extLst>
              <a:ext uri="{FF2B5EF4-FFF2-40B4-BE49-F238E27FC236}">
                <a16:creationId xmlns:a16="http://schemas.microsoft.com/office/drawing/2014/main" id="{7210C5AF-0FEF-2E49-B4B8-E559CA461955}"/>
              </a:ext>
            </a:extLst>
          </p:cNvPr>
          <p:cNvSpPr/>
          <p:nvPr/>
        </p:nvSpPr>
        <p:spPr>
          <a:xfrm rot="10800000">
            <a:off x="8706690" y="6273670"/>
            <a:ext cx="669073" cy="245327"/>
          </a:xfrm>
          <a:prstGeom prst="homePlate">
            <a:avLst/>
          </a:prstGeom>
          <a:solidFill>
            <a:srgbClr val="B59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a:extLst>
              <a:ext uri="{FF2B5EF4-FFF2-40B4-BE49-F238E27FC236}">
                <a16:creationId xmlns:a16="http://schemas.microsoft.com/office/drawing/2014/main" id="{C914D84E-1222-F24D-839F-26A87684D2BD}"/>
              </a:ext>
            </a:extLst>
          </p:cNvPr>
          <p:cNvSpPr txBox="1"/>
          <p:nvPr/>
        </p:nvSpPr>
        <p:spPr>
          <a:xfrm>
            <a:off x="2023177" y="5525316"/>
            <a:ext cx="4853065" cy="765225"/>
          </a:xfrm>
          <a:prstGeom prst="rect">
            <a:avLst/>
          </a:prstGeom>
          <a:solidFill>
            <a:schemeClr val="bg1">
              <a:lumMod val="95000"/>
            </a:schemeClr>
          </a:solidFill>
        </p:spPr>
        <p:txBody>
          <a:bodyPr wrap="square" rtlCol="0">
            <a:spAutoFit/>
          </a:bodyPr>
          <a:lstStyle/>
          <a:p>
            <a:r>
              <a:rPr lang="es-MX" sz="14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Escuelas </a:t>
            </a:r>
            <a:r>
              <a:rPr lang="es-MX" sz="12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(medidas vigentes desde el 23 de marzo)</a:t>
            </a:r>
            <a:r>
              <a:rPr lang="es-MX" sz="14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suspenden las clases presenciales para todos los niveles educativos y se ofrecen las clases por vía remota.</a:t>
            </a:r>
          </a:p>
        </p:txBody>
      </p:sp>
      <p:pic>
        <p:nvPicPr>
          <p:cNvPr id="32" name="Imagen 31">
            <a:extLst>
              <a:ext uri="{FF2B5EF4-FFF2-40B4-BE49-F238E27FC236}">
                <a16:creationId xmlns:a16="http://schemas.microsoft.com/office/drawing/2014/main" id="{3752A70D-F36D-4139-9877-41F55BE46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953" y="5525316"/>
            <a:ext cx="765224" cy="765224"/>
          </a:xfrm>
          <a:prstGeom prst="rect">
            <a:avLst/>
          </a:prstGeom>
        </p:spPr>
      </p:pic>
      <p:sp>
        <p:nvSpPr>
          <p:cNvPr id="34" name="CuadroTexto 33">
            <a:extLst>
              <a:ext uri="{FF2B5EF4-FFF2-40B4-BE49-F238E27FC236}">
                <a16:creationId xmlns:a16="http://schemas.microsoft.com/office/drawing/2014/main" id="{D8E56ACB-FB77-4CE8-9E54-E27649FD2A39}"/>
              </a:ext>
            </a:extLst>
          </p:cNvPr>
          <p:cNvSpPr txBox="1"/>
          <p:nvPr/>
        </p:nvSpPr>
        <p:spPr>
          <a:xfrm>
            <a:off x="677005" y="6484141"/>
            <a:ext cx="6919161" cy="215444"/>
          </a:xfrm>
          <a:prstGeom prst="rect">
            <a:avLst/>
          </a:prstGeom>
          <a:noFill/>
        </p:spPr>
        <p:txBody>
          <a:bodyPr wrap="square" rtlCol="0">
            <a:spAutoFit/>
          </a:bodyPr>
          <a:lstStyle/>
          <a:p>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Covid-19 </a:t>
            </a:r>
            <a:r>
              <a:rPr lang="es-MX" sz="800" i="1"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Education</a:t>
            </a:r>
            <a:r>
              <a:rPr lang="es-MX" sz="800" i="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a:t>
            </a:r>
            <a:r>
              <a:rPr lang="es-MX" sz="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43" name="Grupo 42">
            <a:extLst>
              <a:ext uri="{FF2B5EF4-FFF2-40B4-BE49-F238E27FC236}">
                <a16:creationId xmlns:a16="http://schemas.microsoft.com/office/drawing/2014/main" id="{3A12FC1A-6AF9-4C00-8C32-61C10F2E61B9}"/>
              </a:ext>
            </a:extLst>
          </p:cNvPr>
          <p:cNvGrpSpPr/>
          <p:nvPr/>
        </p:nvGrpSpPr>
        <p:grpSpPr>
          <a:xfrm>
            <a:off x="387350" y="1190386"/>
            <a:ext cx="364756" cy="540993"/>
            <a:chOff x="387350" y="1190386"/>
            <a:chExt cx="364756" cy="540993"/>
          </a:xfrm>
        </p:grpSpPr>
        <p:pic>
          <p:nvPicPr>
            <p:cNvPr id="40" name="Imagen 39">
              <a:extLst>
                <a:ext uri="{FF2B5EF4-FFF2-40B4-BE49-F238E27FC236}">
                  <a16:creationId xmlns:a16="http://schemas.microsoft.com/office/drawing/2014/main" id="{ED8B49DB-AF0F-4E87-8020-153D73DB2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58" y="1190386"/>
              <a:ext cx="271540" cy="379358"/>
            </a:xfrm>
            <a:prstGeom prst="rect">
              <a:avLst/>
            </a:prstGeom>
          </p:spPr>
        </p:pic>
        <p:pic>
          <p:nvPicPr>
            <p:cNvPr id="42" name="Imagen 41">
              <a:extLst>
                <a:ext uri="{FF2B5EF4-FFF2-40B4-BE49-F238E27FC236}">
                  <a16:creationId xmlns:a16="http://schemas.microsoft.com/office/drawing/2014/main" id="{D62EAD20-348B-418F-8411-337FE4853B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350" y="1501353"/>
              <a:ext cx="364756" cy="230026"/>
            </a:xfrm>
            <a:prstGeom prst="rect">
              <a:avLst/>
            </a:prstGeom>
          </p:spPr>
        </p:pic>
      </p:grpSp>
      <p:pic>
        <p:nvPicPr>
          <p:cNvPr id="44" name="Picture 4">
            <a:extLst>
              <a:ext uri="{FF2B5EF4-FFF2-40B4-BE49-F238E27FC236}">
                <a16:creationId xmlns:a16="http://schemas.microsoft.com/office/drawing/2014/main" id="{AD882268-711C-477C-A5F5-33339295579F}"/>
              </a:ext>
            </a:extLst>
          </p:cNvPr>
          <p:cNvPicPr>
            <a:picLocks/>
          </p:cNvPicPr>
          <p:nvPr/>
        </p:nvPicPr>
        <p:blipFill>
          <a:blip r:embed="rId7"/>
          <a:stretch>
            <a:fillRect/>
          </a:stretch>
        </p:blipFill>
        <p:spPr>
          <a:xfrm>
            <a:off x="0" y="806251"/>
            <a:ext cx="12192000" cy="59181"/>
          </a:xfrm>
          <a:prstGeom prst="rect">
            <a:avLst/>
          </a:prstGeom>
        </p:spPr>
      </p:pic>
      <p:grpSp>
        <p:nvGrpSpPr>
          <p:cNvPr id="45" name="Grupo 44">
            <a:extLst>
              <a:ext uri="{FF2B5EF4-FFF2-40B4-BE49-F238E27FC236}">
                <a16:creationId xmlns:a16="http://schemas.microsoft.com/office/drawing/2014/main" id="{07CD95E8-6F86-439D-8AEF-C0EFDC37C4C3}"/>
              </a:ext>
            </a:extLst>
          </p:cNvPr>
          <p:cNvGrpSpPr/>
          <p:nvPr/>
        </p:nvGrpSpPr>
        <p:grpSpPr>
          <a:xfrm>
            <a:off x="177452" y="170725"/>
            <a:ext cx="2860812" cy="477417"/>
            <a:chOff x="3515561" y="2087418"/>
            <a:chExt cx="4612439" cy="769731"/>
          </a:xfrm>
        </p:grpSpPr>
        <p:pic>
          <p:nvPicPr>
            <p:cNvPr id="46" name="Imagen 45">
              <a:extLst>
                <a:ext uri="{FF2B5EF4-FFF2-40B4-BE49-F238E27FC236}">
                  <a16:creationId xmlns:a16="http://schemas.microsoft.com/office/drawing/2014/main" id="{0214E3AF-BDD1-4850-B84C-0AF8D8D35C9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7" name="Imagen 46">
              <a:extLst>
                <a:ext uri="{FF2B5EF4-FFF2-40B4-BE49-F238E27FC236}">
                  <a16:creationId xmlns:a16="http://schemas.microsoft.com/office/drawing/2014/main" id="{D6D50B11-0470-4399-A1EA-114A3FB378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8" name="Conector recto 47">
              <a:extLst>
                <a:ext uri="{FF2B5EF4-FFF2-40B4-BE49-F238E27FC236}">
                  <a16:creationId xmlns:a16="http://schemas.microsoft.com/office/drawing/2014/main" id="{FC36720A-0C85-4557-AC10-A3A7A6C53DD2}"/>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82963" y="1699729"/>
            <a:ext cx="485711" cy="485711"/>
          </a:xfrm>
          <a:prstGeom prst="rect">
            <a:avLst/>
          </a:prstGeom>
        </p:spPr>
      </p:pic>
      <p:pic>
        <p:nvPicPr>
          <p:cNvPr id="10" name="Imagen 9">
            <a:extLst>
              <a:ext uri="{FF2B5EF4-FFF2-40B4-BE49-F238E27FC236}">
                <a16:creationId xmlns:a16="http://schemas.microsoft.com/office/drawing/2014/main" id="{CF23A3AE-6A10-455F-B4CD-F7FACDB2B3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599" y="835841"/>
            <a:ext cx="7559055" cy="4678690"/>
          </a:xfrm>
          <a:prstGeom prst="rect">
            <a:avLst/>
          </a:prstGeom>
        </p:spPr>
      </p:pic>
      <p:sp>
        <p:nvSpPr>
          <p:cNvPr id="2" name="Pentágono 12">
            <a:hlinkClick r:id="rId12" action="ppaction://hlinksldjump"/>
            <a:extLst>
              <a:ext uri="{FF2B5EF4-FFF2-40B4-BE49-F238E27FC236}">
                <a16:creationId xmlns:a16="http://schemas.microsoft.com/office/drawing/2014/main" id="{9D8372EA-BD30-4E2B-8C88-46DF9848D094}"/>
              </a:ext>
            </a:extLst>
          </p:cNvPr>
          <p:cNvSpPr/>
          <p:nvPr/>
        </p:nvSpPr>
        <p:spPr>
          <a:xfrm rot="10800000">
            <a:off x="11041446" y="6275536"/>
            <a:ext cx="669073" cy="245327"/>
          </a:xfrm>
          <a:prstGeom prst="homePlate">
            <a:avLst/>
          </a:prstGeom>
          <a:solidFill>
            <a:srgbClr val="E8A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54797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E8B6F86-D693-4272-A5DF-B421BF8876A5}"/>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4">
            <a:extLst>
              <a:ext uri="{FF2B5EF4-FFF2-40B4-BE49-F238E27FC236}">
                <a16:creationId xmlns:a16="http://schemas.microsoft.com/office/drawing/2014/main" id="{BCD40A24-64E4-404F-A4AA-AB6B5B2DB853}"/>
              </a:ext>
            </a:extLst>
          </p:cNvPr>
          <p:cNvSpPr/>
          <p:nvPr/>
        </p:nvSpPr>
        <p:spPr>
          <a:xfrm>
            <a:off x="8582963" y="3538741"/>
            <a:ext cx="3221687" cy="485711"/>
          </a:xfrm>
          <a:prstGeom prst="rect">
            <a:avLst/>
          </a:prstGeom>
          <a:solidFill>
            <a:srgbClr val="886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a:ln>
                  <a:noFill/>
                </a:ln>
                <a:solidFill>
                  <a:prstClr val="white"/>
                </a:solidFill>
                <a:effectLst/>
                <a:uLnTx/>
                <a:uFillTx/>
                <a:latin typeface="Helvetica Neue" panose="02000503000000020004"/>
                <a:ea typeface="+mn-ea"/>
                <a:cs typeface="+mn-cs"/>
              </a:rPr>
              <a:t>          Medidas adoptadas</a:t>
            </a:r>
          </a:p>
        </p:txBody>
      </p:sp>
      <p:sp>
        <p:nvSpPr>
          <p:cNvPr id="7" name="Rectángulo 6">
            <a:extLst>
              <a:ext uri="{FF2B5EF4-FFF2-40B4-BE49-F238E27FC236}">
                <a16:creationId xmlns:a16="http://schemas.microsoft.com/office/drawing/2014/main" id="{C015D036-5AA0-4FD3-83BF-B6D512565469}"/>
              </a:ext>
            </a:extLst>
          </p:cNvPr>
          <p:cNvSpPr/>
          <p:nvPr/>
        </p:nvSpPr>
        <p:spPr>
          <a:xfrm>
            <a:off x="8582963" y="1720412"/>
            <a:ext cx="3221687" cy="485711"/>
          </a:xfrm>
          <a:prstGeom prst="rect">
            <a:avLst/>
          </a:prstGeom>
          <a:solidFill>
            <a:srgbClr val="886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a:ln>
                  <a:noFill/>
                </a:ln>
                <a:solidFill>
                  <a:prstClr val="white"/>
                </a:solidFill>
                <a:effectLst/>
                <a:uLnTx/>
                <a:uFillTx/>
                <a:latin typeface="Helvetica Neue" panose="02000503000000020004"/>
                <a:ea typeface="+mn-ea"/>
                <a:cs typeface="+mn-cs"/>
              </a:rPr>
              <a:t>Información sobre 1ª ola</a:t>
            </a:r>
          </a:p>
        </p:txBody>
      </p:sp>
      <p:sp>
        <p:nvSpPr>
          <p:cNvPr id="8" name="CuadroTexto 7">
            <a:extLst>
              <a:ext uri="{FF2B5EF4-FFF2-40B4-BE49-F238E27FC236}">
                <a16:creationId xmlns:a16="http://schemas.microsoft.com/office/drawing/2014/main" id="{5A78CFEC-3C38-4866-A504-F1CF8BD1C639}"/>
              </a:ext>
            </a:extLst>
          </p:cNvPr>
          <p:cNvSpPr txBox="1"/>
          <p:nvPr/>
        </p:nvSpPr>
        <p:spPr>
          <a:xfrm>
            <a:off x="8515350" y="2274745"/>
            <a:ext cx="3371850"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Sin segunda ola a 5 meses de alcanzar el pico de la primera.</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Se inició la salida de los confinamientos el 1° de septiembre.</a:t>
            </a:r>
          </a:p>
        </p:txBody>
      </p:sp>
      <p:sp>
        <p:nvSpPr>
          <p:cNvPr id="16" name="CuadroTexto 15">
            <a:extLst>
              <a:ext uri="{FF2B5EF4-FFF2-40B4-BE49-F238E27FC236}">
                <a16:creationId xmlns:a16="http://schemas.microsoft.com/office/drawing/2014/main" id="{CB9AFDC2-0D4E-47C8-921B-C45A1FD7081A}"/>
              </a:ext>
            </a:extLst>
          </p:cNvPr>
          <p:cNvSpPr txBox="1"/>
          <p:nvPr/>
        </p:nvSpPr>
        <p:spPr>
          <a:xfrm>
            <a:off x="8515350" y="4097443"/>
            <a:ext cx="3371850" cy="1569660"/>
          </a:xfrm>
          <a:prstGeom prst="rect">
            <a:avLst/>
          </a:prstGeom>
          <a:noFill/>
        </p:spPr>
        <p:txBody>
          <a:bodyPr wrap="square" rtlCol="0">
            <a:spAutoFit/>
          </a:bodyPr>
          <a:lstStyle/>
          <a:p>
            <a:pPr marL="285750" marR="0" lvl="0" indent="-285750" algn="l" defTabSz="914400" rtl="0" eaLnBrk="1" fontAlgn="ctr" latinLnBrk="0" hangingPunct="1">
              <a:lnSpc>
                <a:spcPct val="100000"/>
              </a:lnSpc>
              <a:spcBef>
                <a:spcPts val="0"/>
              </a:spcBef>
              <a:spcAft>
                <a:spcPts val="0"/>
              </a:spcAft>
              <a:buClr>
                <a:srgbClr val="886038"/>
              </a:buClr>
              <a:buSzPts val="1200"/>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mn-ea"/>
                <a:cs typeface="+mn-cs"/>
              </a:rPr>
              <a:t>Cierre de fronteras, excepto para los países de bajo riesgo </a:t>
            </a:r>
          </a:p>
          <a:p>
            <a:pPr marL="285750" marR="0" lvl="0" indent="-285750" algn="l" defTabSz="914400" rtl="0" eaLnBrk="1" fontAlgn="ctr"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mn-ea"/>
                <a:cs typeface="+mn-cs"/>
              </a:rPr>
              <a:t>Se permite que el transporte público opere en un 30% de su capacidad</a:t>
            </a:r>
          </a:p>
          <a:p>
            <a:pPr marL="285750" marR="0" lvl="0" indent="-285750" algn="l" defTabSz="914400" rtl="0" eaLnBrk="1" fontAlgn="ctr"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mn-ea"/>
                <a:cs typeface="+mn-cs"/>
              </a:rPr>
              <a:t>Se permiten reuniones de hasta 40 personas</a:t>
            </a:r>
          </a:p>
          <a:p>
            <a:pPr marL="285750" marR="0" lvl="0" indent="-285750" algn="l" defTabSz="914400" rtl="0" eaLnBrk="1" fontAlgn="ctr"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mn-ea"/>
                <a:cs typeface="+mn-cs"/>
              </a:rPr>
              <a:t>Cines y restaurantes limitados al 15%</a:t>
            </a:r>
          </a:p>
          <a:p>
            <a:pPr marL="285750" marR="0" lvl="0" indent="-285750" algn="l" defTabSz="914400" rtl="0" eaLnBrk="1" fontAlgn="ctr"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mn-ea"/>
                <a:cs typeface="+mn-cs"/>
              </a:rPr>
              <a:t>Centros de trabajo con capacidad reducida</a:t>
            </a:r>
          </a:p>
        </p:txBody>
      </p:sp>
      <p:sp>
        <p:nvSpPr>
          <p:cNvPr id="18" name="Rectángulo 17">
            <a:extLst>
              <a:ext uri="{FF2B5EF4-FFF2-40B4-BE49-F238E27FC236}">
                <a16:creationId xmlns:a16="http://schemas.microsoft.com/office/drawing/2014/main" id="{2C5937B7-0A67-46A4-A4D4-0A226AE175ED}"/>
              </a:ext>
            </a:extLst>
          </p:cNvPr>
          <p:cNvSpPr/>
          <p:nvPr/>
        </p:nvSpPr>
        <p:spPr>
          <a:xfrm>
            <a:off x="8586154" y="1720412"/>
            <a:ext cx="485711"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ángulo 27">
            <a:extLst>
              <a:ext uri="{FF2B5EF4-FFF2-40B4-BE49-F238E27FC236}">
                <a16:creationId xmlns:a16="http://schemas.microsoft.com/office/drawing/2014/main" id="{B3E8F354-F16D-4323-A2B8-8CEF0D4034AE}"/>
              </a:ext>
            </a:extLst>
          </p:cNvPr>
          <p:cNvSpPr/>
          <p:nvPr/>
        </p:nvSpPr>
        <p:spPr>
          <a:xfrm>
            <a:off x="8582963" y="3538741"/>
            <a:ext cx="485711"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Imagen 29">
            <a:extLst>
              <a:ext uri="{FF2B5EF4-FFF2-40B4-BE49-F238E27FC236}">
                <a16:creationId xmlns:a16="http://schemas.microsoft.com/office/drawing/2014/main" id="{8507D530-C61F-49AF-8AF0-30C598BC6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963" y="3538741"/>
            <a:ext cx="485711" cy="485711"/>
          </a:xfrm>
          <a:prstGeom prst="rect">
            <a:avLst/>
          </a:prstGeom>
        </p:spPr>
      </p:pic>
      <p:sp>
        <p:nvSpPr>
          <p:cNvPr id="24" name="Título 1">
            <a:extLst>
              <a:ext uri="{FF2B5EF4-FFF2-40B4-BE49-F238E27FC236}">
                <a16:creationId xmlns:a16="http://schemas.microsoft.com/office/drawing/2014/main" id="{AD631A96-8EF6-FD4E-8DBE-BCF29E3B7C1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s-ES_tradnl" sz="2000" b="1"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Países en primera ola</a:t>
            </a:r>
          </a:p>
        </p:txBody>
      </p:sp>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612281" y="1410788"/>
          <a:ext cx="4222894" cy="1824303"/>
        </p:xfrm>
        <a:graphic>
          <a:graphicData uri="http://schemas.openxmlformats.org/drawingml/2006/table">
            <a:tbl>
              <a:tblPr firstRow="1" bandRow="1">
                <a:tableStyleId>{5C22544A-7EE6-4342-B048-85BDC9FD1C3A}</a:tableStyleId>
              </a:tblPr>
              <a:tblGrid>
                <a:gridCol w="4222894">
                  <a:extLst>
                    <a:ext uri="{9D8B030D-6E8A-4147-A177-3AD203B41FA5}">
                      <a16:colId xmlns:a16="http://schemas.microsoft.com/office/drawing/2014/main" val="3135859286"/>
                    </a:ext>
                  </a:extLst>
                </a:gridCol>
              </a:tblGrid>
              <a:tr h="398030">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886038"/>
                    </a:solidFill>
                  </a:tcPr>
                </a:tc>
                <a:extLst>
                  <a:ext uri="{0D108BD9-81ED-4DB2-BD59-A6C34878D82A}">
                    <a16:rowId xmlns:a16="http://schemas.microsoft.com/office/drawing/2014/main" val="3357644412"/>
                  </a:ext>
                </a:extLst>
              </a:tr>
              <a:tr h="1426273">
                <a:tc>
                  <a:txBody>
                    <a:bodyPr/>
                    <a:lstStyle/>
                    <a:p>
                      <a:pPr marL="285750" indent="-285750" algn="l" defTabSz="914400" rtl="0" eaLnBrk="1" latinLnBrk="0" hangingPunct="1">
                        <a:buClr>
                          <a:srgbClr val="886038"/>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Sin segunda ola a 5 meses de alcanzar el pico de la</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primera</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l" defTabSz="914400" rtl="0" eaLnBrk="1" latinLnBrk="0" hangingPunct="1">
                        <a:buClr>
                          <a:srgbClr val="886038"/>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inició</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la salida de los confinamientos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el 1° de septiembre.</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612280" y="3622910"/>
          <a:ext cx="4222895" cy="2011680"/>
        </p:xfrm>
        <a:graphic>
          <a:graphicData uri="http://schemas.openxmlformats.org/drawingml/2006/table">
            <a:tbl>
              <a:tblPr firstRow="1" bandRow="1">
                <a:tableStyleId>{5C22544A-7EE6-4342-B048-85BDC9FD1C3A}</a:tableStyleId>
              </a:tblPr>
              <a:tblGrid>
                <a:gridCol w="1978683">
                  <a:extLst>
                    <a:ext uri="{9D8B030D-6E8A-4147-A177-3AD203B41FA5}">
                      <a16:colId xmlns:a16="http://schemas.microsoft.com/office/drawing/2014/main" val="3135859286"/>
                    </a:ext>
                  </a:extLst>
                </a:gridCol>
                <a:gridCol w="2244212">
                  <a:extLst>
                    <a:ext uri="{9D8B030D-6E8A-4147-A177-3AD203B41FA5}">
                      <a16:colId xmlns:a16="http://schemas.microsoft.com/office/drawing/2014/main" val="811103145"/>
                    </a:ext>
                  </a:extLst>
                </a:gridCol>
              </a:tblGrid>
              <a:tr h="264771">
                <a:tc gridSpan="2">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Medidas adoptadas</a:t>
                      </a:r>
                    </a:p>
                  </a:txBody>
                  <a:tcPr anchor="ctr">
                    <a:solidFill>
                      <a:srgbClr val="886038"/>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676882">
                <a:tc>
                  <a:txBody>
                    <a:bodyPr/>
                    <a:lstStyle/>
                    <a:p>
                      <a:pPr marL="285750" indent="-285750" algn="l" defTabSz="914400" rtl="0" eaLnBrk="1" latinLnBrk="0" hangingPunct="1">
                        <a:buClr>
                          <a:srgbClr val="886038"/>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de fronteras,</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excepto para los</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países de bajo riesgo </a:t>
                      </a:r>
                    </a:p>
                    <a:p>
                      <a:pPr marL="0" indent="0" algn="l" defTabSz="914400" rtl="0" eaLnBrk="1" latinLnBrk="0" hangingPunct="1">
                        <a:buClr>
                          <a:srgbClr val="886038"/>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886038"/>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permite que el transporte público opere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en un</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30% de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su </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capacidad</a:t>
                      </a: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886038"/>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kern="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permiten reuniones </a:t>
                      </a: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de hasta 40 personas</a:t>
                      </a:r>
                    </a:p>
                    <a:p>
                      <a:pPr marL="0" indent="0" algn="l" defTabSz="914400" rtl="0" eaLnBrk="1" latinLnBrk="0" hangingPunct="1">
                        <a:buClr>
                          <a:srgbClr val="886038"/>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886038"/>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Cines y restaurantes limitados al 15%</a:t>
                      </a:r>
                    </a:p>
                    <a:p>
                      <a:pPr marL="0" indent="0" algn="l" defTabSz="914400" rtl="0" eaLnBrk="1" latinLnBrk="0" hangingPunct="1">
                        <a:buClr>
                          <a:srgbClr val="886038"/>
                        </a:buClr>
                        <a:buFont typeface="Arial" panose="020B0604020202020204" pitchFamily="34" charset="0"/>
                        <a:buNone/>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defTabSz="914400" rtl="0" eaLnBrk="1" latinLnBrk="0" hangingPunct="1">
                        <a:buClr>
                          <a:srgbClr val="886038"/>
                        </a:buClr>
                        <a:buFont typeface="Arial" panose="020B0604020202020204" pitchFamily="34" charset="0"/>
                        <a:buChar char="•"/>
                      </a:pPr>
                      <a:r>
                        <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Centros de trabajo con capacidad reducida</a:t>
                      </a:r>
                    </a:p>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Pentágono 12">
            <a:hlinkClick r:id="rId3" action="ppaction://hlinksldjump"/>
            <a:extLst>
              <a:ext uri="{FF2B5EF4-FFF2-40B4-BE49-F238E27FC236}">
                <a16:creationId xmlns:a16="http://schemas.microsoft.com/office/drawing/2014/main" id="{B9B506BD-2CBA-0342-A8A4-245E95A02CA0}"/>
              </a:ext>
            </a:extLst>
          </p:cNvPr>
          <p:cNvSpPr/>
          <p:nvPr/>
        </p:nvSpPr>
        <p:spPr>
          <a:xfrm rot="10800000">
            <a:off x="11073625" y="6224448"/>
            <a:ext cx="669073" cy="245327"/>
          </a:xfrm>
          <a:prstGeom prst="homePlate">
            <a:avLst/>
          </a:prstGeom>
          <a:solidFill>
            <a:srgbClr val="886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C914D84E-1222-F24D-839F-26A87684D2BD}"/>
              </a:ext>
            </a:extLst>
          </p:cNvPr>
          <p:cNvSpPr txBox="1"/>
          <p:nvPr/>
        </p:nvSpPr>
        <p:spPr>
          <a:xfrm>
            <a:off x="1456542" y="5634590"/>
            <a:ext cx="6191770" cy="738664"/>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Escuelas </a:t>
            </a:r>
            <a:r>
              <a:rPr kumimoji="0" lang="es-MX" sz="12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(medidas vigentes desde el 1 de septiembre)</a:t>
            </a: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14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se inició un proceso de regreso a clases con horarios escalonados en el que se permite la presencia de un máximo de 30% de los estudiantes que inicialmente acudían a cada escuela.</a:t>
            </a:r>
          </a:p>
        </p:txBody>
      </p:sp>
      <p:pic>
        <p:nvPicPr>
          <p:cNvPr id="32" name="Imagen 31">
            <a:extLst>
              <a:ext uri="{FF2B5EF4-FFF2-40B4-BE49-F238E27FC236}">
                <a16:creationId xmlns:a16="http://schemas.microsoft.com/office/drawing/2014/main" id="{37EE634A-D1A7-4946-BEC0-A5253D365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88" y="5634590"/>
            <a:ext cx="648254" cy="648254"/>
          </a:xfrm>
          <a:prstGeom prst="rect">
            <a:avLst/>
          </a:prstGeom>
        </p:spPr>
      </p:pic>
      <p:sp>
        <p:nvSpPr>
          <p:cNvPr id="34" name="CuadroTexto 33">
            <a:extLst>
              <a:ext uri="{FF2B5EF4-FFF2-40B4-BE49-F238E27FC236}">
                <a16:creationId xmlns:a16="http://schemas.microsoft.com/office/drawing/2014/main" id="{59E37618-36D9-49C9-8E3B-38FA609D3C35}"/>
              </a:ext>
            </a:extLst>
          </p:cNvPr>
          <p:cNvSpPr txBox="1"/>
          <p:nvPr/>
        </p:nvSpPr>
        <p:spPr>
          <a:xfrm>
            <a:off x="496475" y="6605230"/>
            <a:ext cx="691916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Fuente: </a:t>
            </a:r>
            <a:r>
              <a:rPr kumimoji="0" lang="es-MX" sz="8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Our</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kumimoji="0" lang="es-MX" sz="800" b="0" i="1"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Policy</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Responses </a:t>
            </a:r>
            <a:r>
              <a:rPr kumimoji="0" lang="es-MX" sz="800" b="0" i="1"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Covid-19 </a:t>
            </a:r>
            <a:r>
              <a:rPr kumimoji="0" lang="es-MX" sz="800" b="0" i="1"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Education</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grpSp>
        <p:nvGrpSpPr>
          <p:cNvPr id="43" name="Grupo 42">
            <a:extLst>
              <a:ext uri="{FF2B5EF4-FFF2-40B4-BE49-F238E27FC236}">
                <a16:creationId xmlns:a16="http://schemas.microsoft.com/office/drawing/2014/main" id="{EAC4E313-39B6-4E1E-8476-AC568D51AF91}"/>
              </a:ext>
            </a:extLst>
          </p:cNvPr>
          <p:cNvGrpSpPr/>
          <p:nvPr/>
        </p:nvGrpSpPr>
        <p:grpSpPr>
          <a:xfrm>
            <a:off x="496475" y="1507573"/>
            <a:ext cx="382080" cy="564807"/>
            <a:chOff x="485965" y="1518083"/>
            <a:chExt cx="382080" cy="564807"/>
          </a:xfrm>
        </p:grpSpPr>
        <p:pic>
          <p:nvPicPr>
            <p:cNvPr id="40" name="Imagen 39">
              <a:extLst>
                <a:ext uri="{FF2B5EF4-FFF2-40B4-BE49-F238E27FC236}">
                  <a16:creationId xmlns:a16="http://schemas.microsoft.com/office/drawing/2014/main" id="{46AB25D2-A14D-4841-B88C-4EF2139BF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235" y="1518083"/>
              <a:ext cx="271540" cy="379358"/>
            </a:xfrm>
            <a:prstGeom prst="rect">
              <a:avLst/>
            </a:prstGeom>
          </p:spPr>
        </p:pic>
        <p:pic>
          <p:nvPicPr>
            <p:cNvPr id="42" name="Imagen 41">
              <a:extLst>
                <a:ext uri="{FF2B5EF4-FFF2-40B4-BE49-F238E27FC236}">
                  <a16:creationId xmlns:a16="http://schemas.microsoft.com/office/drawing/2014/main" id="{9B9AAA43-4655-463B-A17E-F32B0AAF3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965" y="1843644"/>
              <a:ext cx="382080" cy="239246"/>
            </a:xfrm>
            <a:prstGeom prst="rect">
              <a:avLst/>
            </a:prstGeom>
          </p:spPr>
        </p:pic>
      </p:grpSp>
      <p:pic>
        <p:nvPicPr>
          <p:cNvPr id="44" name="Picture 4">
            <a:extLst>
              <a:ext uri="{FF2B5EF4-FFF2-40B4-BE49-F238E27FC236}">
                <a16:creationId xmlns:a16="http://schemas.microsoft.com/office/drawing/2014/main" id="{19E1B64C-9584-4519-8FC6-50294C83B67A}"/>
              </a:ext>
            </a:extLst>
          </p:cNvPr>
          <p:cNvPicPr>
            <a:picLocks/>
          </p:cNvPicPr>
          <p:nvPr/>
        </p:nvPicPr>
        <p:blipFill>
          <a:blip r:embed="rId7"/>
          <a:stretch>
            <a:fillRect/>
          </a:stretch>
        </p:blipFill>
        <p:spPr>
          <a:xfrm>
            <a:off x="0" y="806251"/>
            <a:ext cx="12192000" cy="59181"/>
          </a:xfrm>
          <a:prstGeom prst="rect">
            <a:avLst/>
          </a:prstGeom>
        </p:spPr>
      </p:pic>
      <p:grpSp>
        <p:nvGrpSpPr>
          <p:cNvPr id="45" name="Grupo 44">
            <a:extLst>
              <a:ext uri="{FF2B5EF4-FFF2-40B4-BE49-F238E27FC236}">
                <a16:creationId xmlns:a16="http://schemas.microsoft.com/office/drawing/2014/main" id="{CCA9ABFF-9E66-486B-B205-551F1E9392D1}"/>
              </a:ext>
            </a:extLst>
          </p:cNvPr>
          <p:cNvGrpSpPr/>
          <p:nvPr/>
        </p:nvGrpSpPr>
        <p:grpSpPr>
          <a:xfrm>
            <a:off x="177452" y="170725"/>
            <a:ext cx="2860812" cy="477417"/>
            <a:chOff x="3515561" y="2087418"/>
            <a:chExt cx="4612439" cy="769731"/>
          </a:xfrm>
        </p:grpSpPr>
        <p:pic>
          <p:nvPicPr>
            <p:cNvPr id="46" name="Imagen 45">
              <a:extLst>
                <a:ext uri="{FF2B5EF4-FFF2-40B4-BE49-F238E27FC236}">
                  <a16:creationId xmlns:a16="http://schemas.microsoft.com/office/drawing/2014/main" id="{6951E101-843E-4BB9-A0AA-B2EF78EF4EA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7" name="Imagen 46">
              <a:extLst>
                <a:ext uri="{FF2B5EF4-FFF2-40B4-BE49-F238E27FC236}">
                  <a16:creationId xmlns:a16="http://schemas.microsoft.com/office/drawing/2014/main" id="{07BA2924-B624-4396-9D31-ACC53FD4D8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8" name="Conector recto 47">
              <a:extLst>
                <a:ext uri="{FF2B5EF4-FFF2-40B4-BE49-F238E27FC236}">
                  <a16:creationId xmlns:a16="http://schemas.microsoft.com/office/drawing/2014/main" id="{FCFC9162-1C69-4EDA-8733-FF87DD889C0F}"/>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582963" y="1724325"/>
            <a:ext cx="485711" cy="485711"/>
          </a:xfrm>
          <a:prstGeom prst="rect">
            <a:avLst/>
          </a:prstGeom>
        </p:spPr>
      </p:pic>
      <p:pic>
        <p:nvPicPr>
          <p:cNvPr id="6" name="Imagen 5">
            <a:extLst>
              <a:ext uri="{FF2B5EF4-FFF2-40B4-BE49-F238E27FC236}">
                <a16:creationId xmlns:a16="http://schemas.microsoft.com/office/drawing/2014/main" id="{FB93BB49-4269-4707-A4C0-749B925373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8071" y="1089655"/>
            <a:ext cx="7559055" cy="4678690"/>
          </a:xfrm>
          <a:prstGeom prst="rect">
            <a:avLst/>
          </a:prstGeom>
        </p:spPr>
      </p:pic>
    </p:spTree>
    <p:extLst>
      <p:ext uri="{BB962C8B-B14F-4D97-AF65-F5344CB8AC3E}">
        <p14:creationId xmlns:p14="http://schemas.microsoft.com/office/powerpoint/2010/main" val="1878638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E8B6F86-D693-4272-A5DF-B421BF8876A5}"/>
              </a:ext>
            </a:extLst>
          </p:cNvPr>
          <p:cNvSpPr/>
          <p:nvPr/>
        </p:nvSpPr>
        <p:spPr>
          <a:xfrm>
            <a:off x="8235197" y="846465"/>
            <a:ext cx="3956803" cy="6011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ángulo 4">
            <a:extLst>
              <a:ext uri="{FF2B5EF4-FFF2-40B4-BE49-F238E27FC236}">
                <a16:creationId xmlns:a16="http://schemas.microsoft.com/office/drawing/2014/main" id="{BCD40A24-64E4-404F-A4AA-AB6B5B2DB853}"/>
              </a:ext>
            </a:extLst>
          </p:cNvPr>
          <p:cNvSpPr/>
          <p:nvPr/>
        </p:nvSpPr>
        <p:spPr>
          <a:xfrm>
            <a:off x="8440866" y="4425782"/>
            <a:ext cx="3569973" cy="485711"/>
          </a:xfrm>
          <a:prstGeom prst="rect">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white"/>
                </a:solidFill>
                <a:effectLst/>
                <a:uLnTx/>
                <a:uFillTx/>
                <a:latin typeface="Helvetica Neue" panose="02000503000000020004"/>
                <a:ea typeface="+mn-ea"/>
                <a:cs typeface="+mn-cs"/>
              </a:rPr>
              <a:t>          Medidas adoptadas</a:t>
            </a:r>
          </a:p>
        </p:txBody>
      </p:sp>
      <p:sp>
        <p:nvSpPr>
          <p:cNvPr id="7" name="Rectángulo 6">
            <a:extLst>
              <a:ext uri="{FF2B5EF4-FFF2-40B4-BE49-F238E27FC236}">
                <a16:creationId xmlns:a16="http://schemas.microsoft.com/office/drawing/2014/main" id="{C015D036-5AA0-4FD3-83BF-B6D512565469}"/>
              </a:ext>
            </a:extLst>
          </p:cNvPr>
          <p:cNvSpPr/>
          <p:nvPr/>
        </p:nvSpPr>
        <p:spPr>
          <a:xfrm>
            <a:off x="8334995" y="1077030"/>
            <a:ext cx="3675844" cy="485711"/>
          </a:xfrm>
          <a:prstGeom prst="rect">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white"/>
                </a:solidFill>
                <a:effectLst/>
                <a:uLnTx/>
                <a:uFillTx/>
                <a:latin typeface="Helvetica Neue" panose="02000503000000020004"/>
                <a:ea typeface="+mn-ea"/>
                <a:cs typeface="+mn-cs"/>
              </a:rPr>
              <a:t>Información sobre 1ª ola</a:t>
            </a:r>
          </a:p>
        </p:txBody>
      </p:sp>
      <p:sp>
        <p:nvSpPr>
          <p:cNvPr id="18" name="Rectángulo 17">
            <a:extLst>
              <a:ext uri="{FF2B5EF4-FFF2-40B4-BE49-F238E27FC236}">
                <a16:creationId xmlns:a16="http://schemas.microsoft.com/office/drawing/2014/main" id="{2C5937B7-0A67-46A4-A4D4-0A226AE175ED}"/>
              </a:ext>
            </a:extLst>
          </p:cNvPr>
          <p:cNvSpPr/>
          <p:nvPr/>
        </p:nvSpPr>
        <p:spPr>
          <a:xfrm>
            <a:off x="8457927" y="1077030"/>
            <a:ext cx="485711"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ángulo 27">
            <a:extLst>
              <a:ext uri="{FF2B5EF4-FFF2-40B4-BE49-F238E27FC236}">
                <a16:creationId xmlns:a16="http://schemas.microsoft.com/office/drawing/2014/main" id="{B3E8F354-F16D-4323-A2B8-8CEF0D4034AE}"/>
              </a:ext>
            </a:extLst>
          </p:cNvPr>
          <p:cNvSpPr/>
          <p:nvPr/>
        </p:nvSpPr>
        <p:spPr>
          <a:xfrm>
            <a:off x="8406493" y="4429695"/>
            <a:ext cx="538220"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Imagen 29">
            <a:extLst>
              <a:ext uri="{FF2B5EF4-FFF2-40B4-BE49-F238E27FC236}">
                <a16:creationId xmlns:a16="http://schemas.microsoft.com/office/drawing/2014/main" id="{8507D530-C61F-49AF-8AF0-30C598BC6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2417" y="4425782"/>
            <a:ext cx="538220" cy="485711"/>
          </a:xfrm>
          <a:prstGeom prst="rect">
            <a:avLst/>
          </a:prstGeom>
          <a:solidFill>
            <a:srgbClr val="FF99FF"/>
          </a:solidFill>
        </p:spPr>
      </p:pic>
      <p:sp>
        <p:nvSpPr>
          <p:cNvPr id="24" name="Título 1">
            <a:extLst>
              <a:ext uri="{FF2B5EF4-FFF2-40B4-BE49-F238E27FC236}">
                <a16:creationId xmlns:a16="http://schemas.microsoft.com/office/drawing/2014/main" id="{AD631A96-8EF6-FD4E-8DBE-BCF29E3B7C1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s-ES_tradnl" sz="2000" b="1"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Países Latinoamericanos</a:t>
            </a:r>
          </a:p>
        </p:txBody>
      </p:sp>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612281" y="1410788"/>
          <a:ext cx="4222894" cy="1824303"/>
        </p:xfrm>
        <a:graphic>
          <a:graphicData uri="http://schemas.openxmlformats.org/drawingml/2006/table">
            <a:tbl>
              <a:tblPr firstRow="1" bandRow="1">
                <a:tableStyleId>{5C22544A-7EE6-4342-B048-85BDC9FD1C3A}</a:tableStyleId>
              </a:tblPr>
              <a:tblGrid>
                <a:gridCol w="4222894">
                  <a:extLst>
                    <a:ext uri="{9D8B030D-6E8A-4147-A177-3AD203B41FA5}">
                      <a16:colId xmlns:a16="http://schemas.microsoft.com/office/drawing/2014/main" val="3135859286"/>
                    </a:ext>
                  </a:extLst>
                </a:gridCol>
              </a:tblGrid>
              <a:tr h="398030">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FF99FF"/>
                    </a:solidFill>
                  </a:tcPr>
                </a:tc>
                <a:extLst>
                  <a:ext uri="{0D108BD9-81ED-4DB2-BD59-A6C34878D82A}">
                    <a16:rowId xmlns:a16="http://schemas.microsoft.com/office/drawing/2014/main" val="3357644412"/>
                  </a:ext>
                </a:extLst>
              </a:tr>
              <a:tr h="1426273">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612280" y="3622910"/>
          <a:ext cx="4222895" cy="1951202"/>
        </p:xfrm>
        <a:graphic>
          <a:graphicData uri="http://schemas.openxmlformats.org/drawingml/2006/table">
            <a:tbl>
              <a:tblPr firstRow="1" bandRow="1">
                <a:tableStyleId>{5C22544A-7EE6-4342-B048-85BDC9FD1C3A}</a:tableStyleId>
              </a:tblPr>
              <a:tblGrid>
                <a:gridCol w="1978683">
                  <a:extLst>
                    <a:ext uri="{9D8B030D-6E8A-4147-A177-3AD203B41FA5}">
                      <a16:colId xmlns:a16="http://schemas.microsoft.com/office/drawing/2014/main" val="3135859286"/>
                    </a:ext>
                  </a:extLst>
                </a:gridCol>
                <a:gridCol w="2244212">
                  <a:extLst>
                    <a:ext uri="{9D8B030D-6E8A-4147-A177-3AD203B41FA5}">
                      <a16:colId xmlns:a16="http://schemas.microsoft.com/office/drawing/2014/main" val="811103145"/>
                    </a:ext>
                  </a:extLst>
                </a:gridCol>
              </a:tblGrid>
              <a:tr h="264771">
                <a:tc gridSpan="2">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Medidas adoptadas</a:t>
                      </a:r>
                    </a:p>
                  </a:txBody>
                  <a:tcPr anchor="ctr">
                    <a:solidFill>
                      <a:srgbClr val="FF99FF"/>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676882">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Pentágono 12">
            <a:hlinkClick r:id="rId3" action="ppaction://hlinksldjump"/>
            <a:extLst>
              <a:ext uri="{FF2B5EF4-FFF2-40B4-BE49-F238E27FC236}">
                <a16:creationId xmlns:a16="http://schemas.microsoft.com/office/drawing/2014/main" id="{B9B506BD-2CBA-0342-A8A4-245E95A02CA0}"/>
              </a:ext>
            </a:extLst>
          </p:cNvPr>
          <p:cNvSpPr/>
          <p:nvPr/>
        </p:nvSpPr>
        <p:spPr>
          <a:xfrm rot="10800000">
            <a:off x="11073625" y="6224448"/>
            <a:ext cx="669073" cy="245327"/>
          </a:xfrm>
          <a:prstGeom prst="homePlate">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C914D84E-1222-F24D-839F-26A87684D2BD}"/>
              </a:ext>
            </a:extLst>
          </p:cNvPr>
          <p:cNvSpPr txBox="1"/>
          <p:nvPr/>
        </p:nvSpPr>
        <p:spPr>
          <a:xfrm>
            <a:off x="970268" y="5266533"/>
            <a:ext cx="6767390" cy="954107"/>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Es</a:t>
            </a: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Escuelas </a:t>
            </a:r>
            <a:r>
              <a:rPr kumimoji="0" lang="es-MX" sz="12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(medidas vigentes desde el 13 de octubre)</a:t>
            </a: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14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Se utilizó la educación virtual por más de 6 meses  y el 13 de octubre inició la reapertura de una serie de escuelas en la capital, en las que solo se permitió la asistencia de alumnos de último año de secundaria y, posteriormente, de alumnos de último año de primaria en Buenos Aires.</a:t>
            </a:r>
          </a:p>
        </p:txBody>
      </p:sp>
      <p:pic>
        <p:nvPicPr>
          <p:cNvPr id="32" name="Imagen 31">
            <a:extLst>
              <a:ext uri="{FF2B5EF4-FFF2-40B4-BE49-F238E27FC236}">
                <a16:creationId xmlns:a16="http://schemas.microsoft.com/office/drawing/2014/main" id="{37EE634A-D1A7-4946-BEC0-A5253D365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014" y="5266533"/>
            <a:ext cx="648254" cy="648254"/>
          </a:xfrm>
          <a:prstGeom prst="rect">
            <a:avLst/>
          </a:prstGeom>
        </p:spPr>
      </p:pic>
      <p:sp>
        <p:nvSpPr>
          <p:cNvPr id="34" name="CuadroTexto 33">
            <a:extLst>
              <a:ext uri="{FF2B5EF4-FFF2-40B4-BE49-F238E27FC236}">
                <a16:creationId xmlns:a16="http://schemas.microsoft.com/office/drawing/2014/main" id="{59E37618-36D9-49C9-8E3B-38FA609D3C35}"/>
              </a:ext>
            </a:extLst>
          </p:cNvPr>
          <p:cNvSpPr txBox="1"/>
          <p:nvPr/>
        </p:nvSpPr>
        <p:spPr>
          <a:xfrm>
            <a:off x="758426" y="6484141"/>
            <a:ext cx="691916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Fuente: </a:t>
            </a:r>
            <a:r>
              <a:rPr kumimoji="0" lang="es-MX" sz="8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Our</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kumimoji="0" lang="es-MX" sz="800" b="0" i="1"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Policy</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Responses </a:t>
            </a:r>
            <a:r>
              <a:rPr kumimoji="0" lang="es-MX" sz="800" b="0" i="1"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Covid-19 </a:t>
            </a:r>
            <a:r>
              <a:rPr kumimoji="0" lang="es-MX" sz="800" b="0" i="1"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Education</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44" name="Picture 4">
            <a:extLst>
              <a:ext uri="{FF2B5EF4-FFF2-40B4-BE49-F238E27FC236}">
                <a16:creationId xmlns:a16="http://schemas.microsoft.com/office/drawing/2014/main" id="{19E1B64C-9584-4519-8FC6-50294C83B67A}"/>
              </a:ext>
            </a:extLst>
          </p:cNvPr>
          <p:cNvPicPr>
            <a:picLocks/>
          </p:cNvPicPr>
          <p:nvPr/>
        </p:nvPicPr>
        <p:blipFill>
          <a:blip r:embed="rId5"/>
          <a:stretch>
            <a:fillRect/>
          </a:stretch>
        </p:blipFill>
        <p:spPr>
          <a:xfrm>
            <a:off x="0" y="806251"/>
            <a:ext cx="12192000" cy="59181"/>
          </a:xfrm>
          <a:prstGeom prst="rect">
            <a:avLst/>
          </a:prstGeom>
        </p:spPr>
      </p:pic>
      <p:grpSp>
        <p:nvGrpSpPr>
          <p:cNvPr id="45" name="Grupo 44">
            <a:extLst>
              <a:ext uri="{FF2B5EF4-FFF2-40B4-BE49-F238E27FC236}">
                <a16:creationId xmlns:a16="http://schemas.microsoft.com/office/drawing/2014/main" id="{CCA9ABFF-9E66-486B-B205-551F1E9392D1}"/>
              </a:ext>
            </a:extLst>
          </p:cNvPr>
          <p:cNvGrpSpPr/>
          <p:nvPr/>
        </p:nvGrpSpPr>
        <p:grpSpPr>
          <a:xfrm>
            <a:off x="177452" y="170725"/>
            <a:ext cx="2860812" cy="477417"/>
            <a:chOff x="3515561" y="2087418"/>
            <a:chExt cx="4612439" cy="769731"/>
          </a:xfrm>
        </p:grpSpPr>
        <p:pic>
          <p:nvPicPr>
            <p:cNvPr id="46" name="Imagen 45">
              <a:extLst>
                <a:ext uri="{FF2B5EF4-FFF2-40B4-BE49-F238E27FC236}">
                  <a16:creationId xmlns:a16="http://schemas.microsoft.com/office/drawing/2014/main" id="{6951E101-843E-4BB9-A0AA-B2EF78EF4EA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7" name="Imagen 46">
              <a:extLst>
                <a:ext uri="{FF2B5EF4-FFF2-40B4-BE49-F238E27FC236}">
                  <a16:creationId xmlns:a16="http://schemas.microsoft.com/office/drawing/2014/main" id="{07BA2924-B624-4396-9D31-ACC53FD4D8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8" name="Conector recto 47">
              <a:extLst>
                <a:ext uri="{FF2B5EF4-FFF2-40B4-BE49-F238E27FC236}">
                  <a16:creationId xmlns:a16="http://schemas.microsoft.com/office/drawing/2014/main" id="{FCFC9162-1C69-4EDA-8733-FF87DD889C0F}"/>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454736" y="1080943"/>
            <a:ext cx="485711" cy="485711"/>
          </a:xfrm>
          <a:prstGeom prst="rect">
            <a:avLst/>
          </a:prstGeom>
          <a:solidFill>
            <a:srgbClr val="FF99FF"/>
          </a:solidFill>
        </p:spPr>
      </p:pic>
      <p:pic>
        <p:nvPicPr>
          <p:cNvPr id="17" name="Imagen 16">
            <a:extLst>
              <a:ext uri="{FF2B5EF4-FFF2-40B4-BE49-F238E27FC236}">
                <a16:creationId xmlns:a16="http://schemas.microsoft.com/office/drawing/2014/main" id="{BF6041BA-9415-4177-B059-F74180179E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071" y="1284001"/>
            <a:ext cx="7559055" cy="3959360"/>
          </a:xfrm>
          <a:prstGeom prst="rect">
            <a:avLst/>
          </a:prstGeom>
        </p:spPr>
      </p:pic>
      <p:sp>
        <p:nvSpPr>
          <p:cNvPr id="23" name="CuadroTexto 22">
            <a:extLst>
              <a:ext uri="{FF2B5EF4-FFF2-40B4-BE49-F238E27FC236}">
                <a16:creationId xmlns:a16="http://schemas.microsoft.com/office/drawing/2014/main" id="{5A78CFEC-3C38-4866-A504-F1CF8BD1C639}"/>
              </a:ext>
            </a:extLst>
          </p:cNvPr>
          <p:cNvSpPr txBox="1"/>
          <p:nvPr/>
        </p:nvSpPr>
        <p:spPr>
          <a:xfrm>
            <a:off x="8273575" y="1602955"/>
            <a:ext cx="3737264" cy="249299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Su primera ola ha sido una de las más largas del continente al iniciar desde abril y llegar a su punto más alto a finales de octubre.</a:t>
            </a:r>
          </a:p>
          <a:p>
            <a:pPr marL="0" marR="0" lvl="0" indent="0" algn="l" defTabSz="914400" rtl="0" eaLnBrk="1" fontAlgn="auto" latinLnBrk="0" hangingPunct="1">
              <a:lnSpc>
                <a:spcPct val="100000"/>
              </a:lnSpc>
              <a:spcBef>
                <a:spcPts val="0"/>
              </a:spcBef>
              <a:spcAft>
                <a:spcPts val="0"/>
              </a:spcAft>
              <a:buClr>
                <a:srgbClr val="886038"/>
              </a:buClr>
              <a:buSzTx/>
              <a:buFontTx/>
              <a:buNone/>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 ola surgió tras un manejo cauto de la pandemia de abril a junio seguido de un relajamiento excesivo de restricciones en julio, lo cual causó que los casos aumentarán exponencialmente (4 veces su magnitud).</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Se llevó a acabo una reapertura flexible en agosto y ésta desembocó el 31 de octubre, cuando se reanudaron los viajes internacionales.</a:t>
            </a:r>
          </a:p>
        </p:txBody>
      </p:sp>
      <p:sp>
        <p:nvSpPr>
          <p:cNvPr id="26" name="CuadroTexto 25">
            <a:extLst>
              <a:ext uri="{FF2B5EF4-FFF2-40B4-BE49-F238E27FC236}">
                <a16:creationId xmlns:a16="http://schemas.microsoft.com/office/drawing/2014/main" id="{5A78CFEC-3C38-4866-A504-F1CF8BD1C639}"/>
              </a:ext>
            </a:extLst>
          </p:cNvPr>
          <p:cNvSpPr txBox="1"/>
          <p:nvPr/>
        </p:nvSpPr>
        <p:spPr>
          <a:xfrm>
            <a:off x="8357220" y="5061474"/>
            <a:ext cx="3737264"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Suspensión de reuniones privadas</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Suspensión de viajes internacionales</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Abrir de manera limitada los espacios de culto</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Apertura únicamente de restaurantes al aire libre</a:t>
            </a:r>
          </a:p>
        </p:txBody>
      </p:sp>
    </p:spTree>
    <p:extLst>
      <p:ext uri="{BB962C8B-B14F-4D97-AF65-F5344CB8AC3E}">
        <p14:creationId xmlns:p14="http://schemas.microsoft.com/office/powerpoint/2010/main" val="2555248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E8B6F86-D693-4272-A5DF-B421BF8876A5}"/>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4">
            <a:extLst>
              <a:ext uri="{FF2B5EF4-FFF2-40B4-BE49-F238E27FC236}">
                <a16:creationId xmlns:a16="http://schemas.microsoft.com/office/drawing/2014/main" id="{BCD40A24-64E4-404F-A4AA-AB6B5B2DB853}"/>
              </a:ext>
            </a:extLst>
          </p:cNvPr>
          <p:cNvSpPr/>
          <p:nvPr/>
        </p:nvSpPr>
        <p:spPr>
          <a:xfrm>
            <a:off x="8582962" y="4454034"/>
            <a:ext cx="3431585" cy="485711"/>
          </a:xfrm>
          <a:prstGeom prst="rect">
            <a:avLst/>
          </a:prstGeom>
          <a:solidFill>
            <a:srgbClr val="D14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white"/>
                </a:solidFill>
                <a:effectLst/>
                <a:uLnTx/>
                <a:uFillTx/>
                <a:latin typeface="Helvetica Neue" panose="02000503000000020004"/>
                <a:ea typeface="+mn-ea"/>
                <a:cs typeface="+mn-cs"/>
              </a:rPr>
              <a:t>                 Medidas adoptadas</a:t>
            </a:r>
          </a:p>
        </p:txBody>
      </p:sp>
      <p:sp>
        <p:nvSpPr>
          <p:cNvPr id="7" name="Rectángulo 6">
            <a:extLst>
              <a:ext uri="{FF2B5EF4-FFF2-40B4-BE49-F238E27FC236}">
                <a16:creationId xmlns:a16="http://schemas.microsoft.com/office/drawing/2014/main" id="{C015D036-5AA0-4FD3-83BF-B6D512565469}"/>
              </a:ext>
            </a:extLst>
          </p:cNvPr>
          <p:cNvSpPr/>
          <p:nvPr/>
        </p:nvSpPr>
        <p:spPr>
          <a:xfrm>
            <a:off x="8504014" y="1369933"/>
            <a:ext cx="3520310" cy="485711"/>
          </a:xfrm>
          <a:prstGeom prst="rect">
            <a:avLst/>
          </a:prstGeom>
          <a:solidFill>
            <a:srgbClr val="D14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a:ln>
                  <a:noFill/>
                </a:ln>
                <a:solidFill>
                  <a:prstClr val="white"/>
                </a:solidFill>
                <a:effectLst/>
                <a:uLnTx/>
                <a:uFillTx/>
                <a:latin typeface="Helvetica Neue" panose="02000503000000020004"/>
                <a:ea typeface="+mn-ea"/>
                <a:cs typeface="+mn-cs"/>
              </a:rPr>
              <a:t>Información sobre 1ª ola</a:t>
            </a:r>
          </a:p>
        </p:txBody>
      </p:sp>
      <p:sp>
        <p:nvSpPr>
          <p:cNvPr id="18" name="Rectángulo 17">
            <a:extLst>
              <a:ext uri="{FF2B5EF4-FFF2-40B4-BE49-F238E27FC236}">
                <a16:creationId xmlns:a16="http://schemas.microsoft.com/office/drawing/2014/main" id="{2C5937B7-0A67-46A4-A4D4-0A226AE175ED}"/>
              </a:ext>
            </a:extLst>
          </p:cNvPr>
          <p:cNvSpPr/>
          <p:nvPr/>
        </p:nvSpPr>
        <p:spPr>
          <a:xfrm>
            <a:off x="8507205" y="1369933"/>
            <a:ext cx="485711"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ángulo 27">
            <a:extLst>
              <a:ext uri="{FF2B5EF4-FFF2-40B4-BE49-F238E27FC236}">
                <a16:creationId xmlns:a16="http://schemas.microsoft.com/office/drawing/2014/main" id="{B3E8F354-F16D-4323-A2B8-8CEF0D4034AE}"/>
              </a:ext>
            </a:extLst>
          </p:cNvPr>
          <p:cNvSpPr/>
          <p:nvPr/>
        </p:nvSpPr>
        <p:spPr>
          <a:xfrm>
            <a:off x="8582962" y="4454034"/>
            <a:ext cx="517356"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Imagen 29">
            <a:extLst>
              <a:ext uri="{FF2B5EF4-FFF2-40B4-BE49-F238E27FC236}">
                <a16:creationId xmlns:a16="http://schemas.microsoft.com/office/drawing/2014/main" id="{8507D530-C61F-49AF-8AF0-30C598BC6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139" y="4454033"/>
            <a:ext cx="517356" cy="485711"/>
          </a:xfrm>
          <a:prstGeom prst="rect">
            <a:avLst/>
          </a:prstGeom>
          <a:solidFill>
            <a:srgbClr val="D147A3"/>
          </a:solidFill>
        </p:spPr>
      </p:pic>
      <p:sp>
        <p:nvSpPr>
          <p:cNvPr id="24" name="Título 1">
            <a:extLst>
              <a:ext uri="{FF2B5EF4-FFF2-40B4-BE49-F238E27FC236}">
                <a16:creationId xmlns:a16="http://schemas.microsoft.com/office/drawing/2014/main" id="{AD631A96-8EF6-FD4E-8DBE-BCF29E3B7C1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s-ES_tradnl" sz="2000" b="1"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Países Latinoamericanos</a:t>
            </a:r>
          </a:p>
        </p:txBody>
      </p:sp>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612281" y="1410788"/>
          <a:ext cx="4222894" cy="1824303"/>
        </p:xfrm>
        <a:graphic>
          <a:graphicData uri="http://schemas.openxmlformats.org/drawingml/2006/table">
            <a:tbl>
              <a:tblPr firstRow="1" bandRow="1">
                <a:tableStyleId>{5C22544A-7EE6-4342-B048-85BDC9FD1C3A}</a:tableStyleId>
              </a:tblPr>
              <a:tblGrid>
                <a:gridCol w="4222894">
                  <a:extLst>
                    <a:ext uri="{9D8B030D-6E8A-4147-A177-3AD203B41FA5}">
                      <a16:colId xmlns:a16="http://schemas.microsoft.com/office/drawing/2014/main" val="3135859286"/>
                    </a:ext>
                  </a:extLst>
                </a:gridCol>
              </a:tblGrid>
              <a:tr h="398030">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D147A3"/>
                    </a:solidFill>
                  </a:tcPr>
                </a:tc>
                <a:extLst>
                  <a:ext uri="{0D108BD9-81ED-4DB2-BD59-A6C34878D82A}">
                    <a16:rowId xmlns:a16="http://schemas.microsoft.com/office/drawing/2014/main" val="3357644412"/>
                  </a:ext>
                </a:extLst>
              </a:tr>
              <a:tr h="1426273">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612280" y="3622910"/>
          <a:ext cx="4222895" cy="1951202"/>
        </p:xfrm>
        <a:graphic>
          <a:graphicData uri="http://schemas.openxmlformats.org/drawingml/2006/table">
            <a:tbl>
              <a:tblPr firstRow="1" bandRow="1">
                <a:tableStyleId>{5C22544A-7EE6-4342-B048-85BDC9FD1C3A}</a:tableStyleId>
              </a:tblPr>
              <a:tblGrid>
                <a:gridCol w="1978683">
                  <a:extLst>
                    <a:ext uri="{9D8B030D-6E8A-4147-A177-3AD203B41FA5}">
                      <a16:colId xmlns:a16="http://schemas.microsoft.com/office/drawing/2014/main" val="3135859286"/>
                    </a:ext>
                  </a:extLst>
                </a:gridCol>
                <a:gridCol w="2244212">
                  <a:extLst>
                    <a:ext uri="{9D8B030D-6E8A-4147-A177-3AD203B41FA5}">
                      <a16:colId xmlns:a16="http://schemas.microsoft.com/office/drawing/2014/main" val="811103145"/>
                    </a:ext>
                  </a:extLst>
                </a:gridCol>
              </a:tblGrid>
              <a:tr h="264771">
                <a:tc gridSpan="2">
                  <a:txBody>
                    <a:bodyPr/>
                    <a:lstStyle/>
                    <a:p>
                      <a:pPr algn="ctr"/>
                      <a:r>
                        <a:rPr lang="es-MX" sz="1200" dirty="0">
                          <a:latin typeface="Helvetica Neue" panose="02000503000000020004" pitchFamily="2" charset="0"/>
                          <a:ea typeface="Helvetica Neue" panose="02000503000000020004" pitchFamily="2" charset="0"/>
                          <a:cs typeface="Helvetica Neue" panose="02000503000000020004" pitchFamily="2" charset="0"/>
                        </a:rPr>
                        <a:t>Medidas adoptadas</a:t>
                      </a:r>
                    </a:p>
                  </a:txBody>
                  <a:tcPr anchor="ctr">
                    <a:solidFill>
                      <a:srgbClr val="D147A3"/>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676882">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Pentágono 12">
            <a:hlinkClick r:id="rId3" action="ppaction://hlinksldjump"/>
            <a:extLst>
              <a:ext uri="{FF2B5EF4-FFF2-40B4-BE49-F238E27FC236}">
                <a16:creationId xmlns:a16="http://schemas.microsoft.com/office/drawing/2014/main" id="{B9B506BD-2CBA-0342-A8A4-245E95A02CA0}"/>
              </a:ext>
            </a:extLst>
          </p:cNvPr>
          <p:cNvSpPr/>
          <p:nvPr/>
        </p:nvSpPr>
        <p:spPr>
          <a:xfrm rot="10800000">
            <a:off x="11073625" y="6224448"/>
            <a:ext cx="669073" cy="245327"/>
          </a:xfrm>
          <a:prstGeom prst="homePlate">
            <a:avLst/>
          </a:prstGeom>
          <a:solidFill>
            <a:srgbClr val="D14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C914D84E-1222-F24D-839F-26A87684D2BD}"/>
              </a:ext>
            </a:extLst>
          </p:cNvPr>
          <p:cNvSpPr txBox="1"/>
          <p:nvPr/>
        </p:nvSpPr>
        <p:spPr>
          <a:xfrm>
            <a:off x="1291715" y="5350426"/>
            <a:ext cx="6332767" cy="113877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Escuelas </a:t>
            </a:r>
            <a:r>
              <a:rPr kumimoji="0" lang="es-MX" sz="12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(medidas aplicables desde julio)</a:t>
            </a: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14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Se llevó a cabo un cierre de las escuelas hasta julio, fecha en la que, gradualmente, ha habido un regreso a clases a petición de las escuelas y validación del gobierno. A la fecha, 755 escuelas, de las cuales el 67% pertenecen al área metropolitana, han retomado las clases.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2" name="Imagen 31">
            <a:extLst>
              <a:ext uri="{FF2B5EF4-FFF2-40B4-BE49-F238E27FC236}">
                <a16:creationId xmlns:a16="http://schemas.microsoft.com/office/drawing/2014/main" id="{37EE634A-D1A7-4946-BEC0-A5253D365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2" y="5350426"/>
            <a:ext cx="648254" cy="648254"/>
          </a:xfrm>
          <a:prstGeom prst="rect">
            <a:avLst/>
          </a:prstGeom>
        </p:spPr>
      </p:pic>
      <p:sp>
        <p:nvSpPr>
          <p:cNvPr id="34" name="CuadroTexto 33">
            <a:extLst>
              <a:ext uri="{FF2B5EF4-FFF2-40B4-BE49-F238E27FC236}">
                <a16:creationId xmlns:a16="http://schemas.microsoft.com/office/drawing/2014/main" id="{59E37618-36D9-49C9-8E3B-38FA609D3C35}"/>
              </a:ext>
            </a:extLst>
          </p:cNvPr>
          <p:cNvSpPr txBox="1"/>
          <p:nvPr/>
        </p:nvSpPr>
        <p:spPr>
          <a:xfrm>
            <a:off x="13447" y="6615661"/>
            <a:ext cx="691916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Fuente: </a:t>
            </a:r>
            <a:r>
              <a:rPr kumimoji="0" lang="es-MX" sz="8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Our</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kumimoji="0" lang="es-MX" sz="800" b="0" i="1"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Policy</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Responses </a:t>
            </a:r>
            <a:r>
              <a:rPr kumimoji="0" lang="es-MX" sz="800" b="0" i="1"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UNESCO (16 de noviembre de 2020). </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Covid-19 </a:t>
            </a:r>
            <a:r>
              <a:rPr kumimoji="0" lang="es-MX" sz="800" b="0" i="1"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Education</a:t>
            </a:r>
            <a:r>
              <a:rPr kumimoji="0" lang="es-MX" sz="800" b="0" i="1"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a:t>
            </a:r>
            <a:r>
              <a:rPr kumimoji="0" lang="es-MX" sz="8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44" name="Picture 4">
            <a:extLst>
              <a:ext uri="{FF2B5EF4-FFF2-40B4-BE49-F238E27FC236}">
                <a16:creationId xmlns:a16="http://schemas.microsoft.com/office/drawing/2014/main" id="{19E1B64C-9584-4519-8FC6-50294C83B67A}"/>
              </a:ext>
            </a:extLst>
          </p:cNvPr>
          <p:cNvPicPr>
            <a:picLocks/>
          </p:cNvPicPr>
          <p:nvPr/>
        </p:nvPicPr>
        <p:blipFill>
          <a:blip r:embed="rId5"/>
          <a:stretch>
            <a:fillRect/>
          </a:stretch>
        </p:blipFill>
        <p:spPr>
          <a:xfrm>
            <a:off x="0" y="806251"/>
            <a:ext cx="12192000" cy="59181"/>
          </a:xfrm>
          <a:prstGeom prst="rect">
            <a:avLst/>
          </a:prstGeom>
        </p:spPr>
      </p:pic>
      <p:grpSp>
        <p:nvGrpSpPr>
          <p:cNvPr id="45" name="Grupo 44">
            <a:extLst>
              <a:ext uri="{FF2B5EF4-FFF2-40B4-BE49-F238E27FC236}">
                <a16:creationId xmlns:a16="http://schemas.microsoft.com/office/drawing/2014/main" id="{CCA9ABFF-9E66-486B-B205-551F1E9392D1}"/>
              </a:ext>
            </a:extLst>
          </p:cNvPr>
          <p:cNvGrpSpPr/>
          <p:nvPr/>
        </p:nvGrpSpPr>
        <p:grpSpPr>
          <a:xfrm>
            <a:off x="177452" y="170725"/>
            <a:ext cx="2860812" cy="477417"/>
            <a:chOff x="3515561" y="2087418"/>
            <a:chExt cx="4612439" cy="769731"/>
          </a:xfrm>
        </p:grpSpPr>
        <p:pic>
          <p:nvPicPr>
            <p:cNvPr id="46" name="Imagen 45">
              <a:extLst>
                <a:ext uri="{FF2B5EF4-FFF2-40B4-BE49-F238E27FC236}">
                  <a16:creationId xmlns:a16="http://schemas.microsoft.com/office/drawing/2014/main" id="{6951E101-843E-4BB9-A0AA-B2EF78EF4EA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7" name="Imagen 46">
              <a:extLst>
                <a:ext uri="{FF2B5EF4-FFF2-40B4-BE49-F238E27FC236}">
                  <a16:creationId xmlns:a16="http://schemas.microsoft.com/office/drawing/2014/main" id="{07BA2924-B624-4396-9D31-ACC53FD4D8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8" name="Conector recto 47">
              <a:extLst>
                <a:ext uri="{FF2B5EF4-FFF2-40B4-BE49-F238E27FC236}">
                  <a16:creationId xmlns:a16="http://schemas.microsoft.com/office/drawing/2014/main" id="{FCFC9162-1C69-4EDA-8733-FF87DD889C0F}"/>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504013" y="1369932"/>
            <a:ext cx="485711" cy="485711"/>
          </a:xfrm>
          <a:prstGeom prst="rect">
            <a:avLst/>
          </a:prstGeom>
          <a:solidFill>
            <a:srgbClr val="D147A3"/>
          </a:solidFill>
        </p:spPr>
      </p:pic>
      <p:pic>
        <p:nvPicPr>
          <p:cNvPr id="4" name="Imagen 3">
            <a:extLst>
              <a:ext uri="{FF2B5EF4-FFF2-40B4-BE49-F238E27FC236}">
                <a16:creationId xmlns:a16="http://schemas.microsoft.com/office/drawing/2014/main" id="{0586E894-AD81-4207-BF75-86D62B3D51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350" y="1404513"/>
            <a:ext cx="7559055" cy="3959360"/>
          </a:xfrm>
          <a:prstGeom prst="rect">
            <a:avLst/>
          </a:prstGeom>
        </p:spPr>
      </p:pic>
      <p:sp>
        <p:nvSpPr>
          <p:cNvPr id="23" name="CuadroTexto 22">
            <a:extLst>
              <a:ext uri="{FF2B5EF4-FFF2-40B4-BE49-F238E27FC236}">
                <a16:creationId xmlns:a16="http://schemas.microsoft.com/office/drawing/2014/main" id="{5A78CFEC-3C38-4866-A504-F1CF8BD1C639}"/>
              </a:ext>
            </a:extLst>
          </p:cNvPr>
          <p:cNvSpPr txBox="1"/>
          <p:nvPr/>
        </p:nvSpPr>
        <p:spPr>
          <a:xfrm>
            <a:off x="8415288" y="1855643"/>
            <a:ext cx="3609036"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Su primera ola inició a finales de marzo y llegó a su punto máximo a mediados de junio.</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 primera ola creció exponencialmente como producto de la reapertura temprana del país (apertura de centros comerciales, regreso a oficinas) a menos de 1 mes de su cierre.</a:t>
            </a:r>
          </a:p>
          <a:p>
            <a:pPr marL="0" marR="0" lvl="0" indent="0" algn="l" defTabSz="914400" rtl="0" eaLnBrk="1" fontAlgn="auto" latinLnBrk="0" hangingPunct="1">
              <a:lnSpc>
                <a:spcPct val="100000"/>
              </a:lnSpc>
              <a:spcBef>
                <a:spcPts val="0"/>
              </a:spcBef>
              <a:spcAft>
                <a:spcPts val="0"/>
              </a:spcAft>
              <a:buClr>
                <a:srgbClr val="886038"/>
              </a:buClr>
              <a:buSzTx/>
              <a:buFontTx/>
              <a:buNone/>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Tras su segunda reapertura a mediados de julio, el país  ha mostrado una estabilización de casos.</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El 5 de noviembre hubo una nueva reducción de medidas de sana distancia.</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CuadroTexto 25">
            <a:extLst>
              <a:ext uri="{FF2B5EF4-FFF2-40B4-BE49-F238E27FC236}">
                <a16:creationId xmlns:a16="http://schemas.microsoft.com/office/drawing/2014/main" id="{5A78CFEC-3C38-4866-A504-F1CF8BD1C639}"/>
              </a:ext>
            </a:extLst>
          </p:cNvPr>
          <p:cNvSpPr txBox="1"/>
          <p:nvPr/>
        </p:nvSpPr>
        <p:spPr>
          <a:xfrm>
            <a:off x="8504013" y="4952668"/>
            <a:ext cx="3510533"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Toques de queda nocturnos de 8 pm a 5 am, los cuales han sido reducidos de 12 am a 5 am</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Restricciones a vuelos internacionales</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Uso de </a:t>
            </a:r>
            <a:r>
              <a:rPr kumimoji="0" lang="es-MX" sz="12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cubrebocas</a:t>
            </a: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obligatorio</a:t>
            </a:r>
          </a:p>
        </p:txBody>
      </p:sp>
      <p:sp>
        <p:nvSpPr>
          <p:cNvPr id="31" name="CuadroTexto 30">
            <a:extLst>
              <a:ext uri="{FF2B5EF4-FFF2-40B4-BE49-F238E27FC236}">
                <a16:creationId xmlns:a16="http://schemas.microsoft.com/office/drawing/2014/main" id="{5A78CFEC-3C38-4866-A504-F1CF8BD1C639}"/>
              </a:ext>
            </a:extLst>
          </p:cNvPr>
          <p:cNvSpPr txBox="1"/>
          <p:nvPr/>
        </p:nvSpPr>
        <p:spPr>
          <a:xfrm>
            <a:off x="2215292" y="753008"/>
            <a:ext cx="5741099"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Se</a:t>
            </a:r>
          </a:p>
        </p:txBody>
      </p:sp>
    </p:spTree>
    <p:extLst>
      <p:ext uri="{BB962C8B-B14F-4D97-AF65-F5344CB8AC3E}">
        <p14:creationId xmlns:p14="http://schemas.microsoft.com/office/powerpoint/2010/main" val="30158107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E8B6F86-D693-4272-A5DF-B421BF8876A5}"/>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4">
            <a:extLst>
              <a:ext uri="{FF2B5EF4-FFF2-40B4-BE49-F238E27FC236}">
                <a16:creationId xmlns:a16="http://schemas.microsoft.com/office/drawing/2014/main" id="{BCD40A24-64E4-404F-A4AA-AB6B5B2DB853}"/>
              </a:ext>
            </a:extLst>
          </p:cNvPr>
          <p:cNvSpPr/>
          <p:nvPr/>
        </p:nvSpPr>
        <p:spPr>
          <a:xfrm>
            <a:off x="8373065" y="4223061"/>
            <a:ext cx="3576622" cy="485711"/>
          </a:xfrm>
          <a:prstGeom prst="rect">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white"/>
                </a:solidFill>
                <a:effectLst/>
                <a:uLnTx/>
                <a:uFillTx/>
                <a:latin typeface="Helvetica Neue" panose="02000503000000020004"/>
                <a:ea typeface="+mn-ea"/>
                <a:cs typeface="+mn-cs"/>
              </a:rPr>
              <a:t>             Medidas adoptadas</a:t>
            </a:r>
          </a:p>
        </p:txBody>
      </p:sp>
      <p:sp>
        <p:nvSpPr>
          <p:cNvPr id="7" name="Rectángulo 6">
            <a:extLst>
              <a:ext uri="{FF2B5EF4-FFF2-40B4-BE49-F238E27FC236}">
                <a16:creationId xmlns:a16="http://schemas.microsoft.com/office/drawing/2014/main" id="{C015D036-5AA0-4FD3-83BF-B6D512565469}"/>
              </a:ext>
            </a:extLst>
          </p:cNvPr>
          <p:cNvSpPr/>
          <p:nvPr/>
        </p:nvSpPr>
        <p:spPr>
          <a:xfrm>
            <a:off x="8373065" y="1724721"/>
            <a:ext cx="3688947" cy="485711"/>
          </a:xfrm>
          <a:prstGeom prst="rect">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white"/>
                </a:solidFill>
                <a:effectLst/>
                <a:uLnTx/>
                <a:uFillTx/>
                <a:latin typeface="Helvetica Neue" panose="02000503000000020004"/>
                <a:ea typeface="+mn-ea"/>
                <a:cs typeface="+mn-cs"/>
              </a:rPr>
              <a:t>Información sobre 1ª y 2ª ola</a:t>
            </a:r>
          </a:p>
        </p:txBody>
      </p:sp>
      <p:sp>
        <p:nvSpPr>
          <p:cNvPr id="18" name="Rectángulo 17">
            <a:extLst>
              <a:ext uri="{FF2B5EF4-FFF2-40B4-BE49-F238E27FC236}">
                <a16:creationId xmlns:a16="http://schemas.microsoft.com/office/drawing/2014/main" id="{2C5937B7-0A67-46A4-A4D4-0A226AE175ED}"/>
              </a:ext>
            </a:extLst>
          </p:cNvPr>
          <p:cNvSpPr/>
          <p:nvPr/>
        </p:nvSpPr>
        <p:spPr>
          <a:xfrm>
            <a:off x="8376257" y="1724721"/>
            <a:ext cx="515420"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ángulo 27">
            <a:extLst>
              <a:ext uri="{FF2B5EF4-FFF2-40B4-BE49-F238E27FC236}">
                <a16:creationId xmlns:a16="http://schemas.microsoft.com/office/drawing/2014/main" id="{B3E8F354-F16D-4323-A2B8-8CEF0D4034AE}"/>
              </a:ext>
            </a:extLst>
          </p:cNvPr>
          <p:cNvSpPr/>
          <p:nvPr/>
        </p:nvSpPr>
        <p:spPr>
          <a:xfrm>
            <a:off x="8373065" y="4223061"/>
            <a:ext cx="539222"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Imagen 29">
            <a:extLst>
              <a:ext uri="{FF2B5EF4-FFF2-40B4-BE49-F238E27FC236}">
                <a16:creationId xmlns:a16="http://schemas.microsoft.com/office/drawing/2014/main" id="{8507D530-C61F-49AF-8AF0-30C598BC6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065" y="4223061"/>
            <a:ext cx="539222" cy="485711"/>
          </a:xfrm>
          <a:prstGeom prst="rect">
            <a:avLst/>
          </a:prstGeom>
          <a:solidFill>
            <a:srgbClr val="CC99FF"/>
          </a:solidFill>
        </p:spPr>
      </p:pic>
      <p:sp>
        <p:nvSpPr>
          <p:cNvPr id="24" name="Título 1">
            <a:extLst>
              <a:ext uri="{FF2B5EF4-FFF2-40B4-BE49-F238E27FC236}">
                <a16:creationId xmlns:a16="http://schemas.microsoft.com/office/drawing/2014/main" id="{AD631A96-8EF6-FD4E-8DBE-BCF29E3B7C1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s-ES_tradnl" sz="2000" b="1"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Países Latinoamericanos</a:t>
            </a:r>
          </a:p>
        </p:txBody>
      </p:sp>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612281" y="1410788"/>
          <a:ext cx="4222894" cy="1824303"/>
        </p:xfrm>
        <a:graphic>
          <a:graphicData uri="http://schemas.openxmlformats.org/drawingml/2006/table">
            <a:tbl>
              <a:tblPr firstRow="1" bandRow="1">
                <a:tableStyleId>{5C22544A-7EE6-4342-B048-85BDC9FD1C3A}</a:tableStyleId>
              </a:tblPr>
              <a:tblGrid>
                <a:gridCol w="4222894">
                  <a:extLst>
                    <a:ext uri="{9D8B030D-6E8A-4147-A177-3AD203B41FA5}">
                      <a16:colId xmlns:a16="http://schemas.microsoft.com/office/drawing/2014/main" val="3135859286"/>
                    </a:ext>
                  </a:extLst>
                </a:gridCol>
              </a:tblGrid>
              <a:tr h="398030">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D147A3"/>
                    </a:solidFill>
                  </a:tcPr>
                </a:tc>
                <a:extLst>
                  <a:ext uri="{0D108BD9-81ED-4DB2-BD59-A6C34878D82A}">
                    <a16:rowId xmlns:a16="http://schemas.microsoft.com/office/drawing/2014/main" val="3357644412"/>
                  </a:ext>
                </a:extLst>
              </a:tr>
              <a:tr h="1426273">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612280" y="3622910"/>
          <a:ext cx="4222895" cy="1951202"/>
        </p:xfrm>
        <a:graphic>
          <a:graphicData uri="http://schemas.openxmlformats.org/drawingml/2006/table">
            <a:tbl>
              <a:tblPr firstRow="1" bandRow="1">
                <a:tableStyleId>{5C22544A-7EE6-4342-B048-85BDC9FD1C3A}</a:tableStyleId>
              </a:tblPr>
              <a:tblGrid>
                <a:gridCol w="1978683">
                  <a:extLst>
                    <a:ext uri="{9D8B030D-6E8A-4147-A177-3AD203B41FA5}">
                      <a16:colId xmlns:a16="http://schemas.microsoft.com/office/drawing/2014/main" val="3135859286"/>
                    </a:ext>
                  </a:extLst>
                </a:gridCol>
                <a:gridCol w="2244212">
                  <a:extLst>
                    <a:ext uri="{9D8B030D-6E8A-4147-A177-3AD203B41FA5}">
                      <a16:colId xmlns:a16="http://schemas.microsoft.com/office/drawing/2014/main" val="811103145"/>
                    </a:ext>
                  </a:extLst>
                </a:gridCol>
              </a:tblGrid>
              <a:tr h="264771">
                <a:tc gridSpan="2">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Medidas adoptadas</a:t>
                      </a:r>
                    </a:p>
                  </a:txBody>
                  <a:tcPr anchor="ctr">
                    <a:solidFill>
                      <a:srgbClr val="D147A3"/>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676882">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Pentágono 12">
            <a:hlinkClick r:id="rId3" action="ppaction://hlinksldjump"/>
            <a:extLst>
              <a:ext uri="{FF2B5EF4-FFF2-40B4-BE49-F238E27FC236}">
                <a16:creationId xmlns:a16="http://schemas.microsoft.com/office/drawing/2014/main" id="{B9B506BD-2CBA-0342-A8A4-245E95A02CA0}"/>
              </a:ext>
            </a:extLst>
          </p:cNvPr>
          <p:cNvSpPr/>
          <p:nvPr/>
        </p:nvSpPr>
        <p:spPr>
          <a:xfrm rot="10800000">
            <a:off x="11178634" y="6397096"/>
            <a:ext cx="669073" cy="245327"/>
          </a:xfrm>
          <a:prstGeom prst="homePlate">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C914D84E-1222-F24D-839F-26A87684D2BD}"/>
              </a:ext>
            </a:extLst>
          </p:cNvPr>
          <p:cNvSpPr txBox="1"/>
          <p:nvPr/>
        </p:nvSpPr>
        <p:spPr>
          <a:xfrm>
            <a:off x="1161176" y="5235319"/>
            <a:ext cx="6910801" cy="113877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Escuelas </a:t>
            </a:r>
            <a:r>
              <a:rPr kumimoji="0" lang="es-MX" sz="12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(medidas válidas desde el 21 de octubre)</a:t>
            </a: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14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El regreso a clases inició de manera gradual y en las escuelas rurales del país a partir de finales de abril, el cual se convirtió en un regreso total y obligatorio tras las vacaciones. Con el inicio del último repunte, se ha vuelto opcional la asistencia en la escuela en los focos de contagio (ej. en la Rivera).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2" name="Imagen 31">
            <a:extLst>
              <a:ext uri="{FF2B5EF4-FFF2-40B4-BE49-F238E27FC236}">
                <a16:creationId xmlns:a16="http://schemas.microsoft.com/office/drawing/2014/main" id="{37EE634A-D1A7-4946-BEC0-A5253D365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23" y="5235319"/>
            <a:ext cx="648254" cy="648254"/>
          </a:xfrm>
          <a:prstGeom prst="rect">
            <a:avLst/>
          </a:prstGeom>
        </p:spPr>
      </p:pic>
      <p:sp>
        <p:nvSpPr>
          <p:cNvPr id="34" name="CuadroTexto 33">
            <a:extLst>
              <a:ext uri="{FF2B5EF4-FFF2-40B4-BE49-F238E27FC236}">
                <a16:creationId xmlns:a16="http://schemas.microsoft.com/office/drawing/2014/main" id="{59E37618-36D9-49C9-8E3B-38FA609D3C35}"/>
              </a:ext>
            </a:extLst>
          </p:cNvPr>
          <p:cNvSpPr txBox="1"/>
          <p:nvPr/>
        </p:nvSpPr>
        <p:spPr>
          <a:xfrm>
            <a:off x="220544" y="6561595"/>
            <a:ext cx="691916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Fuente: </a:t>
            </a:r>
            <a:r>
              <a:rPr kumimoji="0" lang="es-MX" sz="800" b="0" i="0"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Our</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kumimoji="0" lang="es-MX" sz="800" b="0" i="1"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Policy</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Responses </a:t>
            </a:r>
            <a:r>
              <a:rPr kumimoji="0" lang="es-MX" sz="800" b="0" i="1"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UNESCO  (16 de octubre de 2020). </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Covid-19 </a:t>
            </a:r>
            <a:r>
              <a:rPr kumimoji="0" lang="es-MX" sz="800" b="0" i="1"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Education</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44" name="Picture 4">
            <a:extLst>
              <a:ext uri="{FF2B5EF4-FFF2-40B4-BE49-F238E27FC236}">
                <a16:creationId xmlns:a16="http://schemas.microsoft.com/office/drawing/2014/main" id="{19E1B64C-9584-4519-8FC6-50294C83B67A}"/>
              </a:ext>
            </a:extLst>
          </p:cNvPr>
          <p:cNvPicPr>
            <a:picLocks/>
          </p:cNvPicPr>
          <p:nvPr/>
        </p:nvPicPr>
        <p:blipFill>
          <a:blip r:embed="rId5"/>
          <a:stretch>
            <a:fillRect/>
          </a:stretch>
        </p:blipFill>
        <p:spPr>
          <a:xfrm>
            <a:off x="0" y="806251"/>
            <a:ext cx="12192000" cy="59181"/>
          </a:xfrm>
          <a:prstGeom prst="rect">
            <a:avLst/>
          </a:prstGeom>
        </p:spPr>
      </p:pic>
      <p:grpSp>
        <p:nvGrpSpPr>
          <p:cNvPr id="45" name="Grupo 44">
            <a:extLst>
              <a:ext uri="{FF2B5EF4-FFF2-40B4-BE49-F238E27FC236}">
                <a16:creationId xmlns:a16="http://schemas.microsoft.com/office/drawing/2014/main" id="{CCA9ABFF-9E66-486B-B205-551F1E9392D1}"/>
              </a:ext>
            </a:extLst>
          </p:cNvPr>
          <p:cNvGrpSpPr/>
          <p:nvPr/>
        </p:nvGrpSpPr>
        <p:grpSpPr>
          <a:xfrm>
            <a:off x="177452" y="170725"/>
            <a:ext cx="2860812" cy="477417"/>
            <a:chOff x="3515561" y="2087418"/>
            <a:chExt cx="4612439" cy="769731"/>
          </a:xfrm>
        </p:grpSpPr>
        <p:pic>
          <p:nvPicPr>
            <p:cNvPr id="46" name="Imagen 45">
              <a:extLst>
                <a:ext uri="{FF2B5EF4-FFF2-40B4-BE49-F238E27FC236}">
                  <a16:creationId xmlns:a16="http://schemas.microsoft.com/office/drawing/2014/main" id="{6951E101-843E-4BB9-A0AA-B2EF78EF4EA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7" name="Imagen 46">
              <a:extLst>
                <a:ext uri="{FF2B5EF4-FFF2-40B4-BE49-F238E27FC236}">
                  <a16:creationId xmlns:a16="http://schemas.microsoft.com/office/drawing/2014/main" id="{07BA2924-B624-4396-9D31-ACC53FD4D8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8" name="Conector recto 47">
              <a:extLst>
                <a:ext uri="{FF2B5EF4-FFF2-40B4-BE49-F238E27FC236}">
                  <a16:creationId xmlns:a16="http://schemas.microsoft.com/office/drawing/2014/main" id="{FCFC9162-1C69-4EDA-8733-FF87DD889C0F}"/>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71469" y="1714771"/>
            <a:ext cx="515420" cy="485711"/>
          </a:xfrm>
          <a:prstGeom prst="rect">
            <a:avLst/>
          </a:prstGeom>
          <a:solidFill>
            <a:srgbClr val="CC99FF"/>
          </a:solidFill>
        </p:spPr>
      </p:pic>
      <p:pic>
        <p:nvPicPr>
          <p:cNvPr id="9" name="Imagen 8">
            <a:extLst>
              <a:ext uri="{FF2B5EF4-FFF2-40B4-BE49-F238E27FC236}">
                <a16:creationId xmlns:a16="http://schemas.microsoft.com/office/drawing/2014/main" id="{E067800D-C9B5-4F5A-B9B6-4E8D387618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545" y="1275959"/>
            <a:ext cx="7559055" cy="3959360"/>
          </a:xfrm>
          <a:prstGeom prst="rect">
            <a:avLst/>
          </a:prstGeom>
        </p:spPr>
      </p:pic>
      <p:sp>
        <p:nvSpPr>
          <p:cNvPr id="26" name="CuadroTexto 25">
            <a:extLst>
              <a:ext uri="{FF2B5EF4-FFF2-40B4-BE49-F238E27FC236}">
                <a16:creationId xmlns:a16="http://schemas.microsoft.com/office/drawing/2014/main" id="{5A78CFEC-3C38-4866-A504-F1CF8BD1C639}"/>
              </a:ext>
            </a:extLst>
          </p:cNvPr>
          <p:cNvSpPr txBox="1"/>
          <p:nvPr/>
        </p:nvSpPr>
        <p:spPr>
          <a:xfrm>
            <a:off x="8337176" y="4708773"/>
            <a:ext cx="3510531"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Cierre de las fronteras durante los últimos meses del año</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Suspensión de operaciones quirúrgicas de carácter no obligatorio</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Suspensión de eventos públicos y uso de </a:t>
            </a:r>
            <a:r>
              <a:rPr kumimoji="0" lang="es-MX" sz="12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cubrebocas</a:t>
            </a: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obligatorio en focos de contagio</a:t>
            </a:r>
          </a:p>
        </p:txBody>
      </p:sp>
      <p:sp>
        <p:nvSpPr>
          <p:cNvPr id="31" name="CuadroTexto 30">
            <a:extLst>
              <a:ext uri="{FF2B5EF4-FFF2-40B4-BE49-F238E27FC236}">
                <a16:creationId xmlns:a16="http://schemas.microsoft.com/office/drawing/2014/main" id="{5A78CFEC-3C38-4866-A504-F1CF8BD1C639}"/>
              </a:ext>
            </a:extLst>
          </p:cNvPr>
          <p:cNvSpPr txBox="1"/>
          <p:nvPr/>
        </p:nvSpPr>
        <p:spPr>
          <a:xfrm>
            <a:off x="8337176" y="2223831"/>
            <a:ext cx="3854823"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El país ha enfrentado numerosos repuntes de casos, desde su ola inicial en abril, hasta un nuevo repunto de casos en agosto y otro en octubre.</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Actualmente, enfrenta una nueva ola de cerca de 3 veces la magnitud de su ola inicial.</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Desde el 21 de octubre, el país ha anunciado nuevas restricciones al aumento de contagios.</a:t>
            </a:r>
          </a:p>
        </p:txBody>
      </p:sp>
    </p:spTree>
    <p:extLst>
      <p:ext uri="{BB962C8B-B14F-4D97-AF65-F5344CB8AC3E}">
        <p14:creationId xmlns:p14="http://schemas.microsoft.com/office/powerpoint/2010/main" val="848927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E8B6F86-D693-4272-A5DF-B421BF8876A5}"/>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4">
            <a:extLst>
              <a:ext uri="{FF2B5EF4-FFF2-40B4-BE49-F238E27FC236}">
                <a16:creationId xmlns:a16="http://schemas.microsoft.com/office/drawing/2014/main" id="{BCD40A24-64E4-404F-A4AA-AB6B5B2DB853}"/>
              </a:ext>
            </a:extLst>
          </p:cNvPr>
          <p:cNvSpPr/>
          <p:nvPr/>
        </p:nvSpPr>
        <p:spPr>
          <a:xfrm>
            <a:off x="8582963" y="3834575"/>
            <a:ext cx="3221687" cy="485711"/>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a:ln>
                  <a:noFill/>
                </a:ln>
                <a:solidFill>
                  <a:prstClr val="white"/>
                </a:solidFill>
                <a:effectLst/>
                <a:uLnTx/>
                <a:uFillTx/>
                <a:latin typeface="Helvetica Neue" panose="02000503000000020004"/>
                <a:ea typeface="+mn-ea"/>
                <a:cs typeface="+mn-cs"/>
              </a:rPr>
              <a:t>          Medidas adoptadas</a:t>
            </a:r>
          </a:p>
        </p:txBody>
      </p:sp>
      <p:sp>
        <p:nvSpPr>
          <p:cNvPr id="7" name="Rectángulo 6">
            <a:extLst>
              <a:ext uri="{FF2B5EF4-FFF2-40B4-BE49-F238E27FC236}">
                <a16:creationId xmlns:a16="http://schemas.microsoft.com/office/drawing/2014/main" id="{C015D036-5AA0-4FD3-83BF-B6D512565469}"/>
              </a:ext>
            </a:extLst>
          </p:cNvPr>
          <p:cNvSpPr/>
          <p:nvPr/>
        </p:nvSpPr>
        <p:spPr>
          <a:xfrm>
            <a:off x="8461939" y="1048062"/>
            <a:ext cx="3552607" cy="485711"/>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white"/>
                </a:solidFill>
                <a:effectLst/>
                <a:uLnTx/>
                <a:uFillTx/>
                <a:latin typeface="Helvetica Neue" panose="02000503000000020004"/>
                <a:ea typeface="+mn-ea"/>
                <a:cs typeface="+mn-cs"/>
              </a:rPr>
              <a:t>   Información sobre 2ª ola</a:t>
            </a:r>
          </a:p>
        </p:txBody>
      </p:sp>
      <p:sp>
        <p:nvSpPr>
          <p:cNvPr id="18" name="Rectángulo 17">
            <a:extLst>
              <a:ext uri="{FF2B5EF4-FFF2-40B4-BE49-F238E27FC236}">
                <a16:creationId xmlns:a16="http://schemas.microsoft.com/office/drawing/2014/main" id="{2C5937B7-0A67-46A4-A4D4-0A226AE175ED}"/>
              </a:ext>
            </a:extLst>
          </p:cNvPr>
          <p:cNvSpPr/>
          <p:nvPr/>
        </p:nvSpPr>
        <p:spPr>
          <a:xfrm>
            <a:off x="8465131" y="1048062"/>
            <a:ext cx="485711"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ángulo 27">
            <a:extLst>
              <a:ext uri="{FF2B5EF4-FFF2-40B4-BE49-F238E27FC236}">
                <a16:creationId xmlns:a16="http://schemas.microsoft.com/office/drawing/2014/main" id="{B3E8F354-F16D-4323-A2B8-8CEF0D4034AE}"/>
              </a:ext>
            </a:extLst>
          </p:cNvPr>
          <p:cNvSpPr/>
          <p:nvPr/>
        </p:nvSpPr>
        <p:spPr>
          <a:xfrm>
            <a:off x="8582963" y="3834575"/>
            <a:ext cx="485711"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Imagen 29">
            <a:extLst>
              <a:ext uri="{FF2B5EF4-FFF2-40B4-BE49-F238E27FC236}">
                <a16:creationId xmlns:a16="http://schemas.microsoft.com/office/drawing/2014/main" id="{8507D530-C61F-49AF-8AF0-30C598BC6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963" y="3834575"/>
            <a:ext cx="485711" cy="485711"/>
          </a:xfrm>
          <a:prstGeom prst="rect">
            <a:avLst/>
          </a:prstGeom>
          <a:solidFill>
            <a:srgbClr val="FFCC66"/>
          </a:solidFill>
        </p:spPr>
      </p:pic>
      <p:sp>
        <p:nvSpPr>
          <p:cNvPr id="24" name="Título 1">
            <a:extLst>
              <a:ext uri="{FF2B5EF4-FFF2-40B4-BE49-F238E27FC236}">
                <a16:creationId xmlns:a16="http://schemas.microsoft.com/office/drawing/2014/main" id="{AD631A96-8EF6-FD4E-8DBE-BCF29E3B7C1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s-ES_tradnl" sz="20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Países del Norte de Europa</a:t>
            </a:r>
          </a:p>
        </p:txBody>
      </p:sp>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612281" y="1410788"/>
          <a:ext cx="4222894" cy="1824303"/>
        </p:xfrm>
        <a:graphic>
          <a:graphicData uri="http://schemas.openxmlformats.org/drawingml/2006/table">
            <a:tbl>
              <a:tblPr firstRow="1" bandRow="1">
                <a:tableStyleId>{5C22544A-7EE6-4342-B048-85BDC9FD1C3A}</a:tableStyleId>
              </a:tblPr>
              <a:tblGrid>
                <a:gridCol w="4222894">
                  <a:extLst>
                    <a:ext uri="{9D8B030D-6E8A-4147-A177-3AD203B41FA5}">
                      <a16:colId xmlns:a16="http://schemas.microsoft.com/office/drawing/2014/main" val="3135859286"/>
                    </a:ext>
                  </a:extLst>
                </a:gridCol>
              </a:tblGrid>
              <a:tr h="398030">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D147A3"/>
                    </a:solidFill>
                  </a:tcPr>
                </a:tc>
                <a:extLst>
                  <a:ext uri="{0D108BD9-81ED-4DB2-BD59-A6C34878D82A}">
                    <a16:rowId xmlns:a16="http://schemas.microsoft.com/office/drawing/2014/main" val="3357644412"/>
                  </a:ext>
                </a:extLst>
              </a:tr>
              <a:tr h="1426273">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612280" y="3622910"/>
          <a:ext cx="4222895" cy="1951202"/>
        </p:xfrm>
        <a:graphic>
          <a:graphicData uri="http://schemas.openxmlformats.org/drawingml/2006/table">
            <a:tbl>
              <a:tblPr firstRow="1" bandRow="1">
                <a:tableStyleId>{5C22544A-7EE6-4342-B048-85BDC9FD1C3A}</a:tableStyleId>
              </a:tblPr>
              <a:tblGrid>
                <a:gridCol w="1978683">
                  <a:extLst>
                    <a:ext uri="{9D8B030D-6E8A-4147-A177-3AD203B41FA5}">
                      <a16:colId xmlns:a16="http://schemas.microsoft.com/office/drawing/2014/main" val="3135859286"/>
                    </a:ext>
                  </a:extLst>
                </a:gridCol>
                <a:gridCol w="2244212">
                  <a:extLst>
                    <a:ext uri="{9D8B030D-6E8A-4147-A177-3AD203B41FA5}">
                      <a16:colId xmlns:a16="http://schemas.microsoft.com/office/drawing/2014/main" val="811103145"/>
                    </a:ext>
                  </a:extLst>
                </a:gridCol>
              </a:tblGrid>
              <a:tr h="264771">
                <a:tc gridSpan="2">
                  <a:txBody>
                    <a:bodyPr/>
                    <a:lstStyle/>
                    <a:p>
                      <a:pPr algn="ctr"/>
                      <a:r>
                        <a:rPr lang="es-MX" sz="1200" dirty="0">
                          <a:latin typeface="Helvetica Neue" panose="02000503000000020004" pitchFamily="2" charset="0"/>
                          <a:ea typeface="Helvetica Neue" panose="02000503000000020004" pitchFamily="2" charset="0"/>
                          <a:cs typeface="Helvetica Neue" panose="02000503000000020004" pitchFamily="2" charset="0"/>
                        </a:rPr>
                        <a:t>Medidas adoptadas</a:t>
                      </a:r>
                    </a:p>
                  </a:txBody>
                  <a:tcPr anchor="ctr">
                    <a:solidFill>
                      <a:srgbClr val="D147A3"/>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676882">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Pentágono 12">
            <a:hlinkClick r:id="rId3" action="ppaction://hlinksldjump"/>
            <a:extLst>
              <a:ext uri="{FF2B5EF4-FFF2-40B4-BE49-F238E27FC236}">
                <a16:creationId xmlns:a16="http://schemas.microsoft.com/office/drawing/2014/main" id="{B9B506BD-2CBA-0342-A8A4-245E95A02CA0}"/>
              </a:ext>
            </a:extLst>
          </p:cNvPr>
          <p:cNvSpPr/>
          <p:nvPr/>
        </p:nvSpPr>
        <p:spPr>
          <a:xfrm rot="10800000">
            <a:off x="11073625" y="6224448"/>
            <a:ext cx="669073" cy="245327"/>
          </a:xfrm>
          <a:prstGeom prst="homePlat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CuadroTexto 33">
            <a:extLst>
              <a:ext uri="{FF2B5EF4-FFF2-40B4-BE49-F238E27FC236}">
                <a16:creationId xmlns:a16="http://schemas.microsoft.com/office/drawing/2014/main" id="{59E37618-36D9-49C9-8E3B-38FA609D3C35}"/>
              </a:ext>
            </a:extLst>
          </p:cNvPr>
          <p:cNvSpPr txBox="1"/>
          <p:nvPr/>
        </p:nvSpPr>
        <p:spPr>
          <a:xfrm>
            <a:off x="758426" y="6484141"/>
            <a:ext cx="691916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Fuente: </a:t>
            </a:r>
            <a:r>
              <a:rPr kumimoji="0" lang="es-MX" sz="800" b="0" i="0"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Our</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kumimoji="0" lang="es-MX" sz="800" b="0" i="1"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Policy</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Responses </a:t>
            </a:r>
            <a:r>
              <a:rPr kumimoji="0" lang="es-MX" sz="800" b="0" i="1"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UNESCO (16 de octubre de 2020). </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Covid-19 </a:t>
            </a:r>
            <a:r>
              <a:rPr kumimoji="0" lang="es-MX" sz="800" b="0" i="1"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Education</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44" name="Picture 4">
            <a:extLst>
              <a:ext uri="{FF2B5EF4-FFF2-40B4-BE49-F238E27FC236}">
                <a16:creationId xmlns:a16="http://schemas.microsoft.com/office/drawing/2014/main" id="{19E1B64C-9584-4519-8FC6-50294C83B67A}"/>
              </a:ext>
            </a:extLst>
          </p:cNvPr>
          <p:cNvPicPr>
            <a:picLocks/>
          </p:cNvPicPr>
          <p:nvPr/>
        </p:nvPicPr>
        <p:blipFill>
          <a:blip r:embed="rId4"/>
          <a:stretch>
            <a:fillRect/>
          </a:stretch>
        </p:blipFill>
        <p:spPr>
          <a:xfrm>
            <a:off x="0" y="806251"/>
            <a:ext cx="12192000" cy="59181"/>
          </a:xfrm>
          <a:prstGeom prst="rect">
            <a:avLst/>
          </a:prstGeom>
        </p:spPr>
      </p:pic>
      <p:grpSp>
        <p:nvGrpSpPr>
          <p:cNvPr id="45" name="Grupo 44">
            <a:extLst>
              <a:ext uri="{FF2B5EF4-FFF2-40B4-BE49-F238E27FC236}">
                <a16:creationId xmlns:a16="http://schemas.microsoft.com/office/drawing/2014/main" id="{CCA9ABFF-9E66-486B-B205-551F1E9392D1}"/>
              </a:ext>
            </a:extLst>
          </p:cNvPr>
          <p:cNvGrpSpPr/>
          <p:nvPr/>
        </p:nvGrpSpPr>
        <p:grpSpPr>
          <a:xfrm>
            <a:off x="177452" y="170725"/>
            <a:ext cx="2860812" cy="477417"/>
            <a:chOff x="3515561" y="2087418"/>
            <a:chExt cx="4612439" cy="769731"/>
          </a:xfrm>
        </p:grpSpPr>
        <p:pic>
          <p:nvPicPr>
            <p:cNvPr id="46" name="Imagen 45">
              <a:extLst>
                <a:ext uri="{FF2B5EF4-FFF2-40B4-BE49-F238E27FC236}">
                  <a16:creationId xmlns:a16="http://schemas.microsoft.com/office/drawing/2014/main" id="{6951E101-843E-4BB9-A0AA-B2EF78EF4EA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7" name="Imagen 46">
              <a:extLst>
                <a:ext uri="{FF2B5EF4-FFF2-40B4-BE49-F238E27FC236}">
                  <a16:creationId xmlns:a16="http://schemas.microsoft.com/office/drawing/2014/main" id="{07BA2924-B624-4396-9D31-ACC53FD4D8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8" name="Conector recto 47">
              <a:extLst>
                <a:ext uri="{FF2B5EF4-FFF2-40B4-BE49-F238E27FC236}">
                  <a16:creationId xmlns:a16="http://schemas.microsoft.com/office/drawing/2014/main" id="{FCFC9162-1C69-4EDA-8733-FF87DD889C0F}"/>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61940" y="1051975"/>
            <a:ext cx="485711" cy="485711"/>
          </a:xfrm>
          <a:prstGeom prst="rect">
            <a:avLst/>
          </a:prstGeom>
          <a:solidFill>
            <a:srgbClr val="FFCC66"/>
          </a:solidFill>
        </p:spPr>
      </p:pic>
      <p:pic>
        <p:nvPicPr>
          <p:cNvPr id="15" name="Imagen 14">
            <a:extLst>
              <a:ext uri="{FF2B5EF4-FFF2-40B4-BE49-F238E27FC236}">
                <a16:creationId xmlns:a16="http://schemas.microsoft.com/office/drawing/2014/main" id="{A5751EB7-99BC-4B7E-82F8-9639AE9EAD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478" y="1023541"/>
            <a:ext cx="7559055" cy="3959360"/>
          </a:xfrm>
          <a:prstGeom prst="rect">
            <a:avLst/>
          </a:prstGeom>
        </p:spPr>
      </p:pic>
      <p:pic>
        <p:nvPicPr>
          <p:cNvPr id="26" name="Imagen 25">
            <a:extLst>
              <a:ext uri="{FF2B5EF4-FFF2-40B4-BE49-F238E27FC236}">
                <a16:creationId xmlns:a16="http://schemas.microsoft.com/office/drawing/2014/main" id="{37EE634A-D1A7-4946-BEC0-A5253D3659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893" y="5164134"/>
            <a:ext cx="648254" cy="648254"/>
          </a:xfrm>
          <a:prstGeom prst="rect">
            <a:avLst/>
          </a:prstGeom>
        </p:spPr>
      </p:pic>
      <p:sp>
        <p:nvSpPr>
          <p:cNvPr id="29" name="CuadroTexto 28">
            <a:extLst>
              <a:ext uri="{FF2B5EF4-FFF2-40B4-BE49-F238E27FC236}">
                <a16:creationId xmlns:a16="http://schemas.microsoft.com/office/drawing/2014/main" id="{C914D84E-1222-F24D-839F-26A87684D2BD}"/>
              </a:ext>
            </a:extLst>
          </p:cNvPr>
          <p:cNvSpPr txBox="1"/>
          <p:nvPr/>
        </p:nvSpPr>
        <p:spPr>
          <a:xfrm>
            <a:off x="1205563" y="5164134"/>
            <a:ext cx="6910801" cy="92333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Escuelas </a:t>
            </a:r>
            <a:r>
              <a:rPr kumimoji="0" lang="es-MX" sz="12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(medidas válidas desde el 28 de octubre)</a:t>
            </a: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14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el gobierno mantendrá las clases presenciales para educación básica y superior, pero permite que los colegios privados y universidades que lo decidan impartan clases en línea.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CuadroTexto 30">
            <a:extLst>
              <a:ext uri="{FF2B5EF4-FFF2-40B4-BE49-F238E27FC236}">
                <a16:creationId xmlns:a16="http://schemas.microsoft.com/office/drawing/2014/main" id="{5A78CFEC-3C38-4866-A504-F1CF8BD1C639}"/>
              </a:ext>
            </a:extLst>
          </p:cNvPr>
          <p:cNvSpPr txBox="1"/>
          <p:nvPr/>
        </p:nvSpPr>
        <p:spPr>
          <a:xfrm>
            <a:off x="8504016" y="4320286"/>
            <a:ext cx="3510531"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Uso obligatorio de </a:t>
            </a:r>
            <a:r>
              <a:rPr kumimoji="0" lang="es-MX" sz="12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curbebocas</a:t>
            </a: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en los focos de contagio (ej. Berlín).</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Toques de queda nocturnos.</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Solo se permite que los restaurantes ofrezcan servicios para llevar,</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Cierre de eventos y centros culturales.</a:t>
            </a:r>
          </a:p>
        </p:txBody>
      </p:sp>
      <p:sp>
        <p:nvSpPr>
          <p:cNvPr id="35" name="CuadroTexto 34">
            <a:extLst>
              <a:ext uri="{FF2B5EF4-FFF2-40B4-BE49-F238E27FC236}">
                <a16:creationId xmlns:a16="http://schemas.microsoft.com/office/drawing/2014/main" id="{5A78CFEC-3C38-4866-A504-F1CF8BD1C639}"/>
              </a:ext>
            </a:extLst>
          </p:cNvPr>
          <p:cNvSpPr txBox="1"/>
          <p:nvPr/>
        </p:nvSpPr>
        <p:spPr>
          <a:xfrm>
            <a:off x="8430693" y="1554663"/>
            <a:ext cx="3761306" cy="21236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 segunda ola inició desde mediados de septiembre, ello como una consecuencia de el aumento de contagios durante el verano.</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Se halló que más del 30% de los brotes del país durante agosto estaban ligados con viajes a las zonas turísticas principales de Europa.</a:t>
            </a:r>
          </a:p>
          <a:p>
            <a:pPr marL="0" marR="0" lvl="0" indent="0" algn="l" defTabSz="914400" rtl="0" eaLnBrk="1" fontAlgn="auto" latinLnBrk="0" hangingPunct="1">
              <a:lnSpc>
                <a:spcPct val="100000"/>
              </a:lnSpc>
              <a:spcBef>
                <a:spcPts val="0"/>
              </a:spcBef>
              <a:spcAft>
                <a:spcPts val="0"/>
              </a:spcAft>
              <a:buClr>
                <a:srgbClr val="886038"/>
              </a:buClr>
              <a:buSzTx/>
              <a:buFontTx/>
              <a:buNone/>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Ante el aumento de contagios, el 28 de octubre se declararon nuevas restricciones y el 2 y 17 de noviembre se agregaron más medidas.</a:t>
            </a:r>
          </a:p>
        </p:txBody>
      </p:sp>
    </p:spTree>
    <p:extLst>
      <p:ext uri="{BB962C8B-B14F-4D97-AF65-F5344CB8AC3E}">
        <p14:creationId xmlns:p14="http://schemas.microsoft.com/office/powerpoint/2010/main" val="208142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143" name="Tabla 142"/>
          <p:cNvGraphicFramePr>
            <a:graphicFrameLocks noGrp="1"/>
          </p:cNvGraphicFramePr>
          <p:nvPr>
            <p:extLst>
              <p:ext uri="{D42A27DB-BD31-4B8C-83A1-F6EECF244321}">
                <p14:modId xmlns:p14="http://schemas.microsoft.com/office/powerpoint/2010/main" val="1257328807"/>
              </p:ext>
            </p:extLst>
          </p:nvPr>
        </p:nvGraphicFramePr>
        <p:xfrm>
          <a:off x="191709" y="890900"/>
          <a:ext cx="11808000" cy="5795823"/>
        </p:xfrm>
        <a:graphic>
          <a:graphicData uri="http://schemas.openxmlformats.org/drawingml/2006/table">
            <a:tbl>
              <a:tblPr firstRow="1" bandRow="1">
                <a:tableStyleId>{5940675A-B579-460E-94D1-54222C63F5DA}</a:tableStyleId>
              </a:tblPr>
              <a:tblGrid>
                <a:gridCol w="2736000">
                  <a:extLst>
                    <a:ext uri="{9D8B030D-6E8A-4147-A177-3AD203B41FA5}">
                      <a16:colId xmlns:a16="http://schemas.microsoft.com/office/drawing/2014/main" val="1380184492"/>
                    </a:ext>
                  </a:extLst>
                </a:gridCol>
                <a:gridCol w="756000">
                  <a:extLst>
                    <a:ext uri="{9D8B030D-6E8A-4147-A177-3AD203B41FA5}">
                      <a16:colId xmlns:a16="http://schemas.microsoft.com/office/drawing/2014/main" val="2111840905"/>
                    </a:ext>
                  </a:extLst>
                </a:gridCol>
                <a:gridCol w="756000">
                  <a:extLst>
                    <a:ext uri="{9D8B030D-6E8A-4147-A177-3AD203B41FA5}">
                      <a16:colId xmlns:a16="http://schemas.microsoft.com/office/drawing/2014/main" val="1131942918"/>
                    </a:ext>
                  </a:extLst>
                </a:gridCol>
                <a:gridCol w="756000">
                  <a:extLst>
                    <a:ext uri="{9D8B030D-6E8A-4147-A177-3AD203B41FA5}">
                      <a16:colId xmlns:a16="http://schemas.microsoft.com/office/drawing/2014/main" val="3426750826"/>
                    </a:ext>
                  </a:extLst>
                </a:gridCol>
                <a:gridCol w="756000">
                  <a:extLst>
                    <a:ext uri="{9D8B030D-6E8A-4147-A177-3AD203B41FA5}">
                      <a16:colId xmlns:a16="http://schemas.microsoft.com/office/drawing/2014/main" val="1655244189"/>
                    </a:ext>
                  </a:extLst>
                </a:gridCol>
                <a:gridCol w="756000">
                  <a:extLst>
                    <a:ext uri="{9D8B030D-6E8A-4147-A177-3AD203B41FA5}">
                      <a16:colId xmlns:a16="http://schemas.microsoft.com/office/drawing/2014/main" val="348853071"/>
                    </a:ext>
                  </a:extLst>
                </a:gridCol>
                <a:gridCol w="756000">
                  <a:extLst>
                    <a:ext uri="{9D8B030D-6E8A-4147-A177-3AD203B41FA5}">
                      <a16:colId xmlns:a16="http://schemas.microsoft.com/office/drawing/2014/main" val="1457551628"/>
                    </a:ext>
                  </a:extLst>
                </a:gridCol>
                <a:gridCol w="756000">
                  <a:extLst>
                    <a:ext uri="{9D8B030D-6E8A-4147-A177-3AD203B41FA5}">
                      <a16:colId xmlns:a16="http://schemas.microsoft.com/office/drawing/2014/main" val="712643558"/>
                    </a:ext>
                  </a:extLst>
                </a:gridCol>
                <a:gridCol w="756000">
                  <a:extLst>
                    <a:ext uri="{9D8B030D-6E8A-4147-A177-3AD203B41FA5}">
                      <a16:colId xmlns:a16="http://schemas.microsoft.com/office/drawing/2014/main" val="3648110844"/>
                    </a:ext>
                  </a:extLst>
                </a:gridCol>
                <a:gridCol w="930291">
                  <a:extLst>
                    <a:ext uri="{9D8B030D-6E8A-4147-A177-3AD203B41FA5}">
                      <a16:colId xmlns:a16="http://schemas.microsoft.com/office/drawing/2014/main" val="839485241"/>
                    </a:ext>
                  </a:extLst>
                </a:gridCol>
                <a:gridCol w="581709">
                  <a:extLst>
                    <a:ext uri="{9D8B030D-6E8A-4147-A177-3AD203B41FA5}">
                      <a16:colId xmlns:a16="http://schemas.microsoft.com/office/drawing/2014/main" val="2383745555"/>
                    </a:ext>
                  </a:extLst>
                </a:gridCol>
                <a:gridCol w="756000">
                  <a:extLst>
                    <a:ext uri="{9D8B030D-6E8A-4147-A177-3AD203B41FA5}">
                      <a16:colId xmlns:a16="http://schemas.microsoft.com/office/drawing/2014/main" val="372322739"/>
                    </a:ext>
                  </a:extLst>
                </a:gridCol>
                <a:gridCol w="756000">
                  <a:extLst>
                    <a:ext uri="{9D8B030D-6E8A-4147-A177-3AD203B41FA5}">
                      <a16:colId xmlns:a16="http://schemas.microsoft.com/office/drawing/2014/main" val="399440498"/>
                    </a:ext>
                  </a:extLst>
                </a:gridCol>
              </a:tblGrid>
              <a:tr h="540000">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700" b="1" spc="0" dirty="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2ª ola   &gt;   1ª ola</a:t>
                      </a:r>
                    </a:p>
                  </a:txBody>
                  <a:tcPr anchor="ctr">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700" b="1" spc="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        2ª ola &lt; 1ª ola</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lang="es-MX"/>
                    </a:p>
                  </a:txBody>
                  <a:tcPr/>
                </a:tc>
                <a:tc hMerge="1">
                  <a:txBody>
                    <a:bodyPr/>
                    <a:lstStyle/>
                    <a:p>
                      <a:endParaRPr lang="es-MX"/>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700" b="1" spc="0" dirty="0">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          + Repuntes</a:t>
                      </a:r>
                    </a:p>
                  </a:txBody>
                  <a:tcPr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876DD"/>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292445994"/>
                  </a:ext>
                </a:extLst>
              </a:tr>
              <a:tr h="365353">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2876DD"/>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2876DD"/>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200">
                        <a:solidFill>
                          <a:srgbClr val="2876DD"/>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589619"/>
                  </a:ext>
                </a:extLst>
              </a:tr>
              <a:tr h="489047">
                <a:tc>
                  <a:txBody>
                    <a:bodyPr/>
                    <a:lstStyle/>
                    <a:p>
                      <a:endParaRPr lang="es-MX"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Bélgica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Francia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Reino Unido</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Italia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España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Irlanda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China </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Corea</a:t>
                      </a:r>
                    </a:p>
                    <a:p>
                      <a:pPr algn="ctr"/>
                      <a:r>
                        <a:rPr lang="es-MX" sz="120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del Sur</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Nueva Zelanda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100" dirty="0">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EEUU</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Rusia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rgbClr val="2876DD"/>
                          </a:solidFill>
                          <a:latin typeface="Helvetica Neue" panose="02000503000000020004" pitchFamily="2" charset="0"/>
                          <a:ea typeface="Helvetica Neue" panose="02000503000000020004" pitchFamily="2" charset="0"/>
                          <a:cs typeface="Helvetica Neue" panose="02000503000000020004" pitchFamily="2" charset="0"/>
                        </a:rPr>
                        <a:t>Suecia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8686359"/>
                  </a:ext>
                </a:extLst>
              </a:tr>
              <a:tr h="489047">
                <a:tc>
                  <a:txBody>
                    <a:bodyPr/>
                    <a:lstStyle/>
                    <a:p>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Uso obligatorio del </a:t>
                      </a:r>
                      <a:r>
                        <a:rPr lang="es-MX" sz="12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cubrebocas</a:t>
                      </a:r>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endParaRPr lang="es-MX" sz="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0862919"/>
                  </a:ext>
                </a:extLst>
              </a:tr>
              <a:tr h="489047">
                <a:tc>
                  <a:txBody>
                    <a:bodyPr/>
                    <a:lstStyle/>
                    <a:p>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a:t>
                      </a:r>
                      <a:r>
                        <a:rPr lang="es-MX" sz="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exige el trabajo vía remota</a:t>
                      </a:r>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9788113"/>
                  </a:ext>
                </a:extLst>
              </a:tr>
              <a:tr h="489047">
                <a:tc>
                  <a:txBody>
                    <a:bodyPr/>
                    <a:lstStyle/>
                    <a:p>
                      <a:r>
                        <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Toques</a:t>
                      </a:r>
                      <a:r>
                        <a:rPr lang="es-MX" sz="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queda nocturnos</a:t>
                      </a:r>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7529797"/>
                  </a:ext>
                </a:extLst>
              </a:tr>
              <a:tr h="489047">
                <a:tc>
                  <a:txBody>
                    <a:bodyPr/>
                    <a:lstStyle/>
                    <a:p>
                      <a:r>
                        <a:rPr lang="es-MX" sz="1200" baseline="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Restricciones  a la movilidad entre los distritos de un país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5596"/>
                  </a:ext>
                </a:extLst>
              </a:tr>
              <a:tr h="489047">
                <a:tc>
                  <a:txBody>
                    <a:bodyPr/>
                    <a:lstStyle/>
                    <a:p>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de la industria no esencial</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763327"/>
                  </a:ext>
                </a:extLst>
              </a:tr>
              <a:tr h="489047">
                <a:tc>
                  <a:txBody>
                    <a:bodyPr/>
                    <a:lstStyle/>
                    <a:p>
                      <a:r>
                        <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Cancelación</a:t>
                      </a:r>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de las reuniones privadas</a:t>
                      </a:r>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baseline="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6406653"/>
                  </a:ext>
                </a:extLst>
              </a:tr>
              <a:tr h="489047">
                <a:tc>
                  <a:txBody>
                    <a:bodyPr/>
                    <a:lstStyle/>
                    <a:p>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Se pide el cierre parcial o total de las escuelas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483912"/>
                  </a:ext>
                </a:extLst>
              </a:tr>
              <a:tr h="489047">
                <a:tc>
                  <a:txBody>
                    <a:bodyPr/>
                    <a:lstStyle/>
                    <a:p>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Solo se permiten salidas esenciales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21770"/>
                  </a:ext>
                </a:extLst>
              </a:tr>
              <a:tr h="489047">
                <a:tc>
                  <a:txBody>
                    <a:bodyPr/>
                    <a:lstStyle/>
                    <a:p>
                      <a:r>
                        <a:rPr lang="es-MX" sz="1200" baseline="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Cierre de sus fronteras a países cercanos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MX" sz="12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0730332"/>
                  </a:ext>
                </a:extLst>
              </a:tr>
            </a:tbl>
          </a:graphicData>
        </a:graphic>
      </p:graphicFrame>
      <p:sp>
        <p:nvSpPr>
          <p:cNvPr id="145" name="Título 1">
            <a:extLst>
              <a:ext uri="{FF2B5EF4-FFF2-40B4-BE49-F238E27FC236}">
                <a16:creationId xmlns:a16="http://schemas.microsoft.com/office/drawing/2014/main" id="{F341F85E-478A-DA45-8E18-BD39F5CD95A7}"/>
              </a:ext>
            </a:extLst>
          </p:cNvPr>
          <p:cNvSpPr txBox="1">
            <a:spLocks/>
          </p:cNvSpPr>
          <p:nvPr/>
        </p:nvSpPr>
        <p:spPr>
          <a:xfrm>
            <a:off x="8420172" y="95536"/>
            <a:ext cx="3594375" cy="627797"/>
          </a:xfrm>
          <a:prstGeom prst="rect">
            <a:avLst/>
          </a:prstGeom>
        </p:spPr>
        <p:txBody>
          <a:bodyPr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Acciones implementadas por los gobiernos</a:t>
            </a:r>
            <a:endParaRPr lang="es-ES_tradnl" sz="1800" b="1"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2" name="Elipse 241">
            <a:extLst>
              <a:ext uri="{FF2B5EF4-FFF2-40B4-BE49-F238E27FC236}">
                <a16:creationId xmlns:a16="http://schemas.microsoft.com/office/drawing/2014/main" id="{E13CD807-FF2B-714C-AEDE-549F88D6511A}"/>
              </a:ext>
            </a:extLst>
          </p:cNvPr>
          <p:cNvSpPr>
            <a:spLocks noChangeAspect="1"/>
          </p:cNvSpPr>
          <p:nvPr/>
        </p:nvSpPr>
        <p:spPr>
          <a:xfrm>
            <a:off x="10753372" y="2920903"/>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7" name="Elipse 96">
            <a:extLst>
              <a:ext uri="{FF2B5EF4-FFF2-40B4-BE49-F238E27FC236}">
                <a16:creationId xmlns:a16="http://schemas.microsoft.com/office/drawing/2014/main" id="{79358413-D14E-7248-8C63-E0138FBC7629}"/>
              </a:ext>
            </a:extLst>
          </p:cNvPr>
          <p:cNvSpPr>
            <a:spLocks noChangeAspect="1"/>
          </p:cNvSpPr>
          <p:nvPr/>
        </p:nvSpPr>
        <p:spPr>
          <a:xfrm>
            <a:off x="3183287" y="2934721"/>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9" name="Elipse 98">
            <a:extLst>
              <a:ext uri="{FF2B5EF4-FFF2-40B4-BE49-F238E27FC236}">
                <a16:creationId xmlns:a16="http://schemas.microsoft.com/office/drawing/2014/main" id="{7870ACF3-F06A-0D47-B61F-85B124472292}"/>
              </a:ext>
            </a:extLst>
          </p:cNvPr>
          <p:cNvSpPr>
            <a:spLocks noChangeAspect="1"/>
          </p:cNvSpPr>
          <p:nvPr/>
        </p:nvSpPr>
        <p:spPr>
          <a:xfrm>
            <a:off x="3933839" y="2920903"/>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32">
            <a:extLst>
              <a:ext uri="{FF2B5EF4-FFF2-40B4-BE49-F238E27FC236}">
                <a16:creationId xmlns:a16="http://schemas.microsoft.com/office/drawing/2014/main" id="{79358413-D14E-7248-8C63-E0138FBC7629}"/>
              </a:ext>
            </a:extLst>
          </p:cNvPr>
          <p:cNvSpPr>
            <a:spLocks noChangeAspect="1"/>
          </p:cNvSpPr>
          <p:nvPr/>
        </p:nvSpPr>
        <p:spPr>
          <a:xfrm>
            <a:off x="5458148" y="2920903"/>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Elipse 35">
            <a:extLst>
              <a:ext uri="{FF2B5EF4-FFF2-40B4-BE49-F238E27FC236}">
                <a16:creationId xmlns:a16="http://schemas.microsoft.com/office/drawing/2014/main" id="{79358413-D14E-7248-8C63-E0138FBC7629}"/>
              </a:ext>
            </a:extLst>
          </p:cNvPr>
          <p:cNvSpPr>
            <a:spLocks noChangeAspect="1"/>
          </p:cNvSpPr>
          <p:nvPr/>
        </p:nvSpPr>
        <p:spPr>
          <a:xfrm>
            <a:off x="6216929" y="2920903"/>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Elipse 43">
            <a:extLst>
              <a:ext uri="{FF2B5EF4-FFF2-40B4-BE49-F238E27FC236}">
                <a16:creationId xmlns:a16="http://schemas.microsoft.com/office/drawing/2014/main" id="{79358413-D14E-7248-8C63-E0138FBC7629}"/>
              </a:ext>
            </a:extLst>
          </p:cNvPr>
          <p:cNvSpPr>
            <a:spLocks noChangeAspect="1"/>
          </p:cNvSpPr>
          <p:nvPr/>
        </p:nvSpPr>
        <p:spPr>
          <a:xfrm>
            <a:off x="6983908" y="2920903"/>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0" name="Elipse 49">
            <a:extLst>
              <a:ext uri="{FF2B5EF4-FFF2-40B4-BE49-F238E27FC236}">
                <a16:creationId xmlns:a16="http://schemas.microsoft.com/office/drawing/2014/main" id="{030BC2D7-6696-1B4B-99EA-7DC757C57943}"/>
              </a:ext>
            </a:extLst>
          </p:cNvPr>
          <p:cNvSpPr>
            <a:spLocks noChangeAspect="1"/>
          </p:cNvSpPr>
          <p:nvPr/>
        </p:nvSpPr>
        <p:spPr>
          <a:xfrm>
            <a:off x="7731431" y="2920903"/>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Elipse 57">
            <a:extLst>
              <a:ext uri="{FF2B5EF4-FFF2-40B4-BE49-F238E27FC236}">
                <a16:creationId xmlns:a16="http://schemas.microsoft.com/office/drawing/2014/main" id="{030BC2D7-6696-1B4B-99EA-7DC757C57943}"/>
              </a:ext>
            </a:extLst>
          </p:cNvPr>
          <p:cNvSpPr>
            <a:spLocks noChangeAspect="1"/>
          </p:cNvSpPr>
          <p:nvPr/>
        </p:nvSpPr>
        <p:spPr>
          <a:xfrm>
            <a:off x="8485887" y="2920903"/>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Elipse 72">
            <a:extLst>
              <a:ext uri="{FF2B5EF4-FFF2-40B4-BE49-F238E27FC236}">
                <a16:creationId xmlns:a16="http://schemas.microsoft.com/office/drawing/2014/main" id="{E13CD807-FF2B-714C-AEDE-549F88D6511A}"/>
              </a:ext>
            </a:extLst>
          </p:cNvPr>
          <p:cNvSpPr>
            <a:spLocks noChangeAspect="1"/>
          </p:cNvSpPr>
          <p:nvPr/>
        </p:nvSpPr>
        <p:spPr>
          <a:xfrm>
            <a:off x="10000826" y="2920903"/>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8" name="Elipse 77">
            <a:extLst>
              <a:ext uri="{FF2B5EF4-FFF2-40B4-BE49-F238E27FC236}">
                <a16:creationId xmlns:a16="http://schemas.microsoft.com/office/drawing/2014/main" id="{79358413-D14E-7248-8C63-E0138FBC7629}"/>
              </a:ext>
            </a:extLst>
          </p:cNvPr>
          <p:cNvSpPr>
            <a:spLocks noChangeAspect="1"/>
          </p:cNvSpPr>
          <p:nvPr/>
        </p:nvSpPr>
        <p:spPr>
          <a:xfrm>
            <a:off x="4690493" y="2920903"/>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1" name="Picture 4">
            <a:extLst>
              <a:ext uri="{FF2B5EF4-FFF2-40B4-BE49-F238E27FC236}">
                <a16:creationId xmlns:a16="http://schemas.microsoft.com/office/drawing/2014/main" id="{3275893E-E649-48D0-9565-E821099637A0}"/>
              </a:ext>
            </a:extLst>
          </p:cNvPr>
          <p:cNvPicPr>
            <a:picLocks/>
          </p:cNvPicPr>
          <p:nvPr/>
        </p:nvPicPr>
        <p:blipFill>
          <a:blip r:embed="rId4"/>
          <a:stretch>
            <a:fillRect/>
          </a:stretch>
        </p:blipFill>
        <p:spPr>
          <a:xfrm>
            <a:off x="0" y="806251"/>
            <a:ext cx="12192000" cy="59181"/>
          </a:xfrm>
          <a:prstGeom prst="rect">
            <a:avLst/>
          </a:prstGeom>
        </p:spPr>
      </p:pic>
      <p:grpSp>
        <p:nvGrpSpPr>
          <p:cNvPr id="82" name="Grupo 81">
            <a:extLst>
              <a:ext uri="{FF2B5EF4-FFF2-40B4-BE49-F238E27FC236}">
                <a16:creationId xmlns:a16="http://schemas.microsoft.com/office/drawing/2014/main" id="{FB68D0C5-E07F-4CE5-AAB9-BAA4A475F97E}"/>
              </a:ext>
            </a:extLst>
          </p:cNvPr>
          <p:cNvGrpSpPr/>
          <p:nvPr/>
        </p:nvGrpSpPr>
        <p:grpSpPr>
          <a:xfrm>
            <a:off x="177452" y="170725"/>
            <a:ext cx="2860812" cy="477417"/>
            <a:chOff x="3515561" y="2087418"/>
            <a:chExt cx="4612439" cy="769731"/>
          </a:xfrm>
        </p:grpSpPr>
        <p:pic>
          <p:nvPicPr>
            <p:cNvPr id="83" name="Imagen 82">
              <a:extLst>
                <a:ext uri="{FF2B5EF4-FFF2-40B4-BE49-F238E27FC236}">
                  <a16:creationId xmlns:a16="http://schemas.microsoft.com/office/drawing/2014/main" id="{2AF8788D-5F57-4FE5-98A4-083604A442F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84" name="Imagen 83">
              <a:extLst>
                <a:ext uri="{FF2B5EF4-FFF2-40B4-BE49-F238E27FC236}">
                  <a16:creationId xmlns:a16="http://schemas.microsoft.com/office/drawing/2014/main" id="{C399DBE8-F500-4363-BD03-FD649D8C63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85" name="Conector recto 84">
              <a:extLst>
                <a:ext uri="{FF2B5EF4-FFF2-40B4-BE49-F238E27FC236}">
                  <a16:creationId xmlns:a16="http://schemas.microsoft.com/office/drawing/2014/main" id="{894AD4D5-D366-46AC-BD47-BB67C88A19C8}"/>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5" name="Imagen 4">
            <a:extLst>
              <a:ext uri="{FF2B5EF4-FFF2-40B4-BE49-F238E27FC236}">
                <a16:creationId xmlns:a16="http://schemas.microsoft.com/office/drawing/2014/main" id="{35944AF4-0B50-45A3-8A02-D9AFFE9882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7283" y="1610247"/>
            <a:ext cx="367671" cy="230224"/>
          </a:xfrm>
          <a:prstGeom prst="rect">
            <a:avLst/>
          </a:prstGeom>
        </p:spPr>
      </p:pic>
      <p:pic>
        <p:nvPicPr>
          <p:cNvPr id="6" name="Imagen 5">
            <a:extLst>
              <a:ext uri="{FF2B5EF4-FFF2-40B4-BE49-F238E27FC236}">
                <a16:creationId xmlns:a16="http://schemas.microsoft.com/office/drawing/2014/main" id="{DC796928-4F2F-4506-8F05-D5CEF53CFB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1436" y="1610247"/>
            <a:ext cx="367671" cy="230224"/>
          </a:xfrm>
          <a:prstGeom prst="rect">
            <a:avLst/>
          </a:prstGeom>
        </p:spPr>
      </p:pic>
      <p:pic>
        <p:nvPicPr>
          <p:cNvPr id="7" name="Imagen 6">
            <a:extLst>
              <a:ext uri="{FF2B5EF4-FFF2-40B4-BE49-F238E27FC236}">
                <a16:creationId xmlns:a16="http://schemas.microsoft.com/office/drawing/2014/main" id="{5A7759B5-CF1F-47AF-BAB8-1E932E9918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09050" y="1610247"/>
            <a:ext cx="367671" cy="230224"/>
          </a:xfrm>
          <a:prstGeom prst="rect">
            <a:avLst/>
          </a:prstGeom>
        </p:spPr>
      </p:pic>
      <p:pic>
        <p:nvPicPr>
          <p:cNvPr id="8" name="Imagen 7">
            <a:extLst>
              <a:ext uri="{FF2B5EF4-FFF2-40B4-BE49-F238E27FC236}">
                <a16:creationId xmlns:a16="http://schemas.microsoft.com/office/drawing/2014/main" id="{36B80906-0834-4C34-BA8A-A705785C9C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706" y="1608529"/>
            <a:ext cx="367671" cy="233660"/>
          </a:xfrm>
          <a:prstGeom prst="rect">
            <a:avLst/>
          </a:prstGeom>
        </p:spPr>
      </p:pic>
      <p:pic>
        <p:nvPicPr>
          <p:cNvPr id="9" name="Imagen 8">
            <a:extLst>
              <a:ext uri="{FF2B5EF4-FFF2-40B4-BE49-F238E27FC236}">
                <a16:creationId xmlns:a16="http://schemas.microsoft.com/office/drawing/2014/main" id="{A2A79825-EFF8-4F00-97AD-A7BB8C579F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62055" y="1606511"/>
            <a:ext cx="374021" cy="237696"/>
          </a:xfrm>
          <a:prstGeom prst="rect">
            <a:avLst/>
          </a:prstGeom>
        </p:spPr>
      </p:pic>
      <p:pic>
        <p:nvPicPr>
          <p:cNvPr id="10" name="Imagen 9">
            <a:extLst>
              <a:ext uri="{FF2B5EF4-FFF2-40B4-BE49-F238E27FC236}">
                <a16:creationId xmlns:a16="http://schemas.microsoft.com/office/drawing/2014/main" id="{CACDCD9D-25E1-428C-BE48-5EE2467A58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20172" y="1608529"/>
            <a:ext cx="367670" cy="233660"/>
          </a:xfrm>
          <a:prstGeom prst="rect">
            <a:avLst/>
          </a:prstGeom>
        </p:spPr>
      </p:pic>
      <p:pic>
        <p:nvPicPr>
          <p:cNvPr id="11" name="Imagen 10">
            <a:extLst>
              <a:ext uri="{FF2B5EF4-FFF2-40B4-BE49-F238E27FC236}">
                <a16:creationId xmlns:a16="http://schemas.microsoft.com/office/drawing/2014/main" id="{FBCAA25F-6D3A-4876-A0E6-8839D00426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60817" y="1608529"/>
            <a:ext cx="367671" cy="233660"/>
          </a:xfrm>
          <a:prstGeom prst="rect">
            <a:avLst/>
          </a:prstGeom>
        </p:spPr>
      </p:pic>
      <p:pic>
        <p:nvPicPr>
          <p:cNvPr id="12" name="Imagen 11">
            <a:extLst>
              <a:ext uri="{FF2B5EF4-FFF2-40B4-BE49-F238E27FC236}">
                <a16:creationId xmlns:a16="http://schemas.microsoft.com/office/drawing/2014/main" id="{F762287B-E83B-4284-8343-20603CE7397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12584" y="1610346"/>
            <a:ext cx="364756" cy="230026"/>
          </a:xfrm>
          <a:prstGeom prst="rect">
            <a:avLst/>
          </a:prstGeom>
        </p:spPr>
      </p:pic>
      <p:pic>
        <p:nvPicPr>
          <p:cNvPr id="13" name="Imagen 12">
            <a:extLst>
              <a:ext uri="{FF2B5EF4-FFF2-40B4-BE49-F238E27FC236}">
                <a16:creationId xmlns:a16="http://schemas.microsoft.com/office/drawing/2014/main" id="{4EF26FC3-BF17-4DE9-A58D-E365A85A592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13203" y="1610346"/>
            <a:ext cx="364756" cy="230026"/>
          </a:xfrm>
          <a:prstGeom prst="rect">
            <a:avLst/>
          </a:prstGeom>
        </p:spPr>
      </p:pic>
      <p:pic>
        <p:nvPicPr>
          <p:cNvPr id="14" name="Imagen 13">
            <a:extLst>
              <a:ext uri="{FF2B5EF4-FFF2-40B4-BE49-F238E27FC236}">
                <a16:creationId xmlns:a16="http://schemas.microsoft.com/office/drawing/2014/main" id="{618B17EB-78F3-4B0C-A9A8-4E5501C7DD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29614" y="1608529"/>
            <a:ext cx="367671" cy="233660"/>
          </a:xfrm>
          <a:prstGeom prst="rect">
            <a:avLst/>
          </a:prstGeom>
        </p:spPr>
      </p:pic>
      <p:pic>
        <p:nvPicPr>
          <p:cNvPr id="15" name="Imagen 14">
            <a:extLst>
              <a:ext uri="{FF2B5EF4-FFF2-40B4-BE49-F238E27FC236}">
                <a16:creationId xmlns:a16="http://schemas.microsoft.com/office/drawing/2014/main" id="{C235177A-5C06-43EE-AAC7-325B7129932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23705" y="1611861"/>
            <a:ext cx="367200" cy="226996"/>
          </a:xfrm>
          <a:prstGeom prst="rect">
            <a:avLst/>
          </a:prstGeom>
        </p:spPr>
      </p:pic>
      <p:pic>
        <p:nvPicPr>
          <p:cNvPr id="16" name="Imagen 15">
            <a:extLst>
              <a:ext uri="{FF2B5EF4-FFF2-40B4-BE49-F238E27FC236}">
                <a16:creationId xmlns:a16="http://schemas.microsoft.com/office/drawing/2014/main" id="{897266DD-1A9B-473E-95A0-F1410B58AE2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675001" y="1608529"/>
            <a:ext cx="370518" cy="233660"/>
          </a:xfrm>
          <a:prstGeom prst="rect">
            <a:avLst/>
          </a:prstGeom>
        </p:spPr>
      </p:pic>
      <p:grpSp>
        <p:nvGrpSpPr>
          <p:cNvPr id="230" name="Grupo 229">
            <a:extLst>
              <a:ext uri="{FF2B5EF4-FFF2-40B4-BE49-F238E27FC236}">
                <a16:creationId xmlns:a16="http://schemas.microsoft.com/office/drawing/2014/main" id="{F4D15C8B-BA2C-4C10-BDEF-9959E7F19793}"/>
              </a:ext>
            </a:extLst>
          </p:cNvPr>
          <p:cNvGrpSpPr/>
          <p:nvPr/>
        </p:nvGrpSpPr>
        <p:grpSpPr>
          <a:xfrm>
            <a:off x="10006383" y="897141"/>
            <a:ext cx="540001" cy="540585"/>
            <a:chOff x="9649003" y="942591"/>
            <a:chExt cx="540001" cy="540585"/>
          </a:xfrm>
        </p:grpSpPr>
        <p:sp>
          <p:nvSpPr>
            <p:cNvPr id="224" name="Rectángulo 223">
              <a:extLst>
                <a:ext uri="{FF2B5EF4-FFF2-40B4-BE49-F238E27FC236}">
                  <a16:creationId xmlns:a16="http://schemas.microsoft.com/office/drawing/2014/main" id="{1DC1CCCE-EE78-4293-8670-191BAEF60FCE}"/>
                </a:ext>
              </a:extLst>
            </p:cNvPr>
            <p:cNvSpPr/>
            <p:nvPr/>
          </p:nvSpPr>
          <p:spPr>
            <a:xfrm>
              <a:off x="9649004" y="942769"/>
              <a:ext cx="540000" cy="540407"/>
            </a:xfrm>
            <a:prstGeom prst="rect">
              <a:avLst/>
            </a:prstGeom>
            <a:solidFill>
              <a:srgbClr val="43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5" name="Imagen 224">
              <a:extLst>
                <a:ext uri="{FF2B5EF4-FFF2-40B4-BE49-F238E27FC236}">
                  <a16:creationId xmlns:a16="http://schemas.microsoft.com/office/drawing/2014/main" id="{095BC957-27F8-4D6A-ADF5-0CEE2015F25F}"/>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9649003" y="942591"/>
              <a:ext cx="540000" cy="538150"/>
            </a:xfrm>
            <a:prstGeom prst="rect">
              <a:avLst/>
            </a:prstGeom>
          </p:spPr>
        </p:pic>
      </p:grpSp>
      <p:sp>
        <p:nvSpPr>
          <p:cNvPr id="102" name="Elipse 101">
            <a:extLst>
              <a:ext uri="{FF2B5EF4-FFF2-40B4-BE49-F238E27FC236}">
                <a16:creationId xmlns:a16="http://schemas.microsoft.com/office/drawing/2014/main" id="{E13CD807-FF2B-714C-AEDE-549F88D6511A}"/>
              </a:ext>
            </a:extLst>
          </p:cNvPr>
          <p:cNvSpPr>
            <a:spLocks noChangeAspect="1"/>
          </p:cNvSpPr>
          <p:nvPr/>
        </p:nvSpPr>
        <p:spPr>
          <a:xfrm>
            <a:off x="10749317" y="2433818"/>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8" name="Elipse 107">
            <a:extLst>
              <a:ext uri="{FF2B5EF4-FFF2-40B4-BE49-F238E27FC236}">
                <a16:creationId xmlns:a16="http://schemas.microsoft.com/office/drawing/2014/main" id="{79358413-D14E-7248-8C63-E0138FBC7629}"/>
              </a:ext>
            </a:extLst>
          </p:cNvPr>
          <p:cNvSpPr>
            <a:spLocks noChangeAspect="1"/>
          </p:cNvSpPr>
          <p:nvPr/>
        </p:nvSpPr>
        <p:spPr>
          <a:xfrm>
            <a:off x="3183287" y="2433818"/>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 name="Elipse 108">
            <a:extLst>
              <a:ext uri="{FF2B5EF4-FFF2-40B4-BE49-F238E27FC236}">
                <a16:creationId xmlns:a16="http://schemas.microsoft.com/office/drawing/2014/main" id="{7870ACF3-F06A-0D47-B61F-85B124472292}"/>
              </a:ext>
            </a:extLst>
          </p:cNvPr>
          <p:cNvSpPr>
            <a:spLocks noChangeAspect="1"/>
          </p:cNvSpPr>
          <p:nvPr/>
        </p:nvSpPr>
        <p:spPr>
          <a:xfrm>
            <a:off x="3939890" y="2433818"/>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2" name="Elipse 111">
            <a:extLst>
              <a:ext uri="{FF2B5EF4-FFF2-40B4-BE49-F238E27FC236}">
                <a16:creationId xmlns:a16="http://schemas.microsoft.com/office/drawing/2014/main" id="{79358413-D14E-7248-8C63-E0138FBC7629}"/>
              </a:ext>
            </a:extLst>
          </p:cNvPr>
          <p:cNvSpPr>
            <a:spLocks noChangeAspect="1"/>
          </p:cNvSpPr>
          <p:nvPr/>
        </p:nvSpPr>
        <p:spPr>
          <a:xfrm>
            <a:off x="5453096" y="2433818"/>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3" name="Elipse 112">
            <a:extLst>
              <a:ext uri="{FF2B5EF4-FFF2-40B4-BE49-F238E27FC236}">
                <a16:creationId xmlns:a16="http://schemas.microsoft.com/office/drawing/2014/main" id="{79358413-D14E-7248-8C63-E0138FBC7629}"/>
              </a:ext>
            </a:extLst>
          </p:cNvPr>
          <p:cNvSpPr>
            <a:spLocks noChangeAspect="1"/>
          </p:cNvSpPr>
          <p:nvPr/>
        </p:nvSpPr>
        <p:spPr>
          <a:xfrm>
            <a:off x="6209699" y="2433818"/>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4" name="Elipse 113">
            <a:extLst>
              <a:ext uri="{FF2B5EF4-FFF2-40B4-BE49-F238E27FC236}">
                <a16:creationId xmlns:a16="http://schemas.microsoft.com/office/drawing/2014/main" id="{79358413-D14E-7248-8C63-E0138FBC7629}"/>
              </a:ext>
            </a:extLst>
          </p:cNvPr>
          <p:cNvSpPr>
            <a:spLocks noChangeAspect="1"/>
          </p:cNvSpPr>
          <p:nvPr/>
        </p:nvSpPr>
        <p:spPr>
          <a:xfrm>
            <a:off x="6966302" y="2433818"/>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5" name="Elipse 114">
            <a:extLst>
              <a:ext uri="{FF2B5EF4-FFF2-40B4-BE49-F238E27FC236}">
                <a16:creationId xmlns:a16="http://schemas.microsoft.com/office/drawing/2014/main" id="{030BC2D7-6696-1B4B-99EA-7DC757C57943}"/>
              </a:ext>
            </a:extLst>
          </p:cNvPr>
          <p:cNvSpPr>
            <a:spLocks noChangeAspect="1"/>
          </p:cNvSpPr>
          <p:nvPr/>
        </p:nvSpPr>
        <p:spPr>
          <a:xfrm>
            <a:off x="7722905" y="2433818"/>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6" name="Elipse 115">
            <a:extLst>
              <a:ext uri="{FF2B5EF4-FFF2-40B4-BE49-F238E27FC236}">
                <a16:creationId xmlns:a16="http://schemas.microsoft.com/office/drawing/2014/main" id="{030BC2D7-6696-1B4B-99EA-7DC757C57943}"/>
              </a:ext>
            </a:extLst>
          </p:cNvPr>
          <p:cNvSpPr>
            <a:spLocks noChangeAspect="1"/>
          </p:cNvSpPr>
          <p:nvPr/>
        </p:nvSpPr>
        <p:spPr>
          <a:xfrm>
            <a:off x="8479508" y="2433818"/>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7" name="Elipse 116">
            <a:extLst>
              <a:ext uri="{FF2B5EF4-FFF2-40B4-BE49-F238E27FC236}">
                <a16:creationId xmlns:a16="http://schemas.microsoft.com/office/drawing/2014/main" id="{030BC2D7-6696-1B4B-99EA-7DC757C57943}"/>
              </a:ext>
            </a:extLst>
          </p:cNvPr>
          <p:cNvSpPr>
            <a:spLocks noChangeAspect="1"/>
          </p:cNvSpPr>
          <p:nvPr/>
        </p:nvSpPr>
        <p:spPr>
          <a:xfrm>
            <a:off x="9236111" y="2433818"/>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8" name="Elipse 117">
            <a:extLst>
              <a:ext uri="{FF2B5EF4-FFF2-40B4-BE49-F238E27FC236}">
                <a16:creationId xmlns:a16="http://schemas.microsoft.com/office/drawing/2014/main" id="{E13CD807-FF2B-714C-AEDE-549F88D6511A}"/>
              </a:ext>
            </a:extLst>
          </p:cNvPr>
          <p:cNvSpPr>
            <a:spLocks noChangeAspect="1"/>
          </p:cNvSpPr>
          <p:nvPr/>
        </p:nvSpPr>
        <p:spPr>
          <a:xfrm>
            <a:off x="9992714" y="2433818"/>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9" name="Elipse 118">
            <a:extLst>
              <a:ext uri="{FF2B5EF4-FFF2-40B4-BE49-F238E27FC236}">
                <a16:creationId xmlns:a16="http://schemas.microsoft.com/office/drawing/2014/main" id="{79358413-D14E-7248-8C63-E0138FBC7629}"/>
              </a:ext>
            </a:extLst>
          </p:cNvPr>
          <p:cNvSpPr>
            <a:spLocks noChangeAspect="1"/>
          </p:cNvSpPr>
          <p:nvPr/>
        </p:nvSpPr>
        <p:spPr>
          <a:xfrm>
            <a:off x="4696493" y="2433818"/>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0" name="Elipse 119">
            <a:extLst>
              <a:ext uri="{FF2B5EF4-FFF2-40B4-BE49-F238E27FC236}">
                <a16:creationId xmlns:a16="http://schemas.microsoft.com/office/drawing/2014/main" id="{E13CD807-FF2B-714C-AEDE-549F88D6511A}"/>
              </a:ext>
            </a:extLst>
          </p:cNvPr>
          <p:cNvSpPr>
            <a:spLocks noChangeAspect="1"/>
          </p:cNvSpPr>
          <p:nvPr/>
        </p:nvSpPr>
        <p:spPr>
          <a:xfrm>
            <a:off x="10745174" y="3410937"/>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1" name="Elipse 120">
            <a:extLst>
              <a:ext uri="{FF2B5EF4-FFF2-40B4-BE49-F238E27FC236}">
                <a16:creationId xmlns:a16="http://schemas.microsoft.com/office/drawing/2014/main" id="{79358413-D14E-7248-8C63-E0138FBC7629}"/>
              </a:ext>
            </a:extLst>
          </p:cNvPr>
          <p:cNvSpPr>
            <a:spLocks noChangeAspect="1"/>
          </p:cNvSpPr>
          <p:nvPr/>
        </p:nvSpPr>
        <p:spPr>
          <a:xfrm>
            <a:off x="3183287" y="3451830"/>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2" name="Elipse 121">
            <a:extLst>
              <a:ext uri="{FF2B5EF4-FFF2-40B4-BE49-F238E27FC236}">
                <a16:creationId xmlns:a16="http://schemas.microsoft.com/office/drawing/2014/main" id="{7870ACF3-F06A-0D47-B61F-85B124472292}"/>
              </a:ext>
            </a:extLst>
          </p:cNvPr>
          <p:cNvSpPr>
            <a:spLocks noChangeAspect="1"/>
          </p:cNvSpPr>
          <p:nvPr/>
        </p:nvSpPr>
        <p:spPr>
          <a:xfrm>
            <a:off x="3933839" y="341093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3" name="Elipse 122">
            <a:extLst>
              <a:ext uri="{FF2B5EF4-FFF2-40B4-BE49-F238E27FC236}">
                <a16:creationId xmlns:a16="http://schemas.microsoft.com/office/drawing/2014/main" id="{79358413-D14E-7248-8C63-E0138FBC7629}"/>
              </a:ext>
            </a:extLst>
          </p:cNvPr>
          <p:cNvSpPr>
            <a:spLocks noChangeAspect="1"/>
          </p:cNvSpPr>
          <p:nvPr/>
        </p:nvSpPr>
        <p:spPr>
          <a:xfrm>
            <a:off x="5458148" y="341093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4" name="Elipse 123">
            <a:extLst>
              <a:ext uri="{FF2B5EF4-FFF2-40B4-BE49-F238E27FC236}">
                <a16:creationId xmlns:a16="http://schemas.microsoft.com/office/drawing/2014/main" id="{79358413-D14E-7248-8C63-E0138FBC7629}"/>
              </a:ext>
            </a:extLst>
          </p:cNvPr>
          <p:cNvSpPr>
            <a:spLocks noChangeAspect="1"/>
          </p:cNvSpPr>
          <p:nvPr/>
        </p:nvSpPr>
        <p:spPr>
          <a:xfrm>
            <a:off x="6216929" y="341093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6" name="Elipse 125">
            <a:extLst>
              <a:ext uri="{FF2B5EF4-FFF2-40B4-BE49-F238E27FC236}">
                <a16:creationId xmlns:a16="http://schemas.microsoft.com/office/drawing/2014/main" id="{79358413-D14E-7248-8C63-E0138FBC7629}"/>
              </a:ext>
            </a:extLst>
          </p:cNvPr>
          <p:cNvSpPr>
            <a:spLocks noChangeAspect="1"/>
          </p:cNvSpPr>
          <p:nvPr/>
        </p:nvSpPr>
        <p:spPr>
          <a:xfrm>
            <a:off x="6975710" y="341093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7" name="Elipse 126">
            <a:extLst>
              <a:ext uri="{FF2B5EF4-FFF2-40B4-BE49-F238E27FC236}">
                <a16:creationId xmlns:a16="http://schemas.microsoft.com/office/drawing/2014/main" id="{030BC2D7-6696-1B4B-99EA-7DC757C57943}"/>
              </a:ext>
            </a:extLst>
          </p:cNvPr>
          <p:cNvSpPr>
            <a:spLocks noChangeAspect="1"/>
          </p:cNvSpPr>
          <p:nvPr/>
        </p:nvSpPr>
        <p:spPr>
          <a:xfrm>
            <a:off x="7731431" y="3410937"/>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2" name="Elipse 131">
            <a:extLst>
              <a:ext uri="{FF2B5EF4-FFF2-40B4-BE49-F238E27FC236}">
                <a16:creationId xmlns:a16="http://schemas.microsoft.com/office/drawing/2014/main" id="{E13CD807-FF2B-714C-AEDE-549F88D6511A}"/>
              </a:ext>
            </a:extLst>
          </p:cNvPr>
          <p:cNvSpPr>
            <a:spLocks noChangeAspect="1"/>
          </p:cNvSpPr>
          <p:nvPr/>
        </p:nvSpPr>
        <p:spPr>
          <a:xfrm>
            <a:off x="9992628" y="3410937"/>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3" name="Elipse 132">
            <a:extLst>
              <a:ext uri="{FF2B5EF4-FFF2-40B4-BE49-F238E27FC236}">
                <a16:creationId xmlns:a16="http://schemas.microsoft.com/office/drawing/2014/main" id="{79358413-D14E-7248-8C63-E0138FBC7629}"/>
              </a:ext>
            </a:extLst>
          </p:cNvPr>
          <p:cNvSpPr>
            <a:spLocks noChangeAspect="1"/>
          </p:cNvSpPr>
          <p:nvPr/>
        </p:nvSpPr>
        <p:spPr>
          <a:xfrm>
            <a:off x="4690493" y="3410937"/>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6" name="Elipse 135">
            <a:extLst>
              <a:ext uri="{FF2B5EF4-FFF2-40B4-BE49-F238E27FC236}">
                <a16:creationId xmlns:a16="http://schemas.microsoft.com/office/drawing/2014/main" id="{7870ACF3-F06A-0D47-B61F-85B124472292}"/>
              </a:ext>
            </a:extLst>
          </p:cNvPr>
          <p:cNvSpPr>
            <a:spLocks noChangeAspect="1"/>
          </p:cNvSpPr>
          <p:nvPr/>
        </p:nvSpPr>
        <p:spPr>
          <a:xfrm>
            <a:off x="3933839" y="3908471"/>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7" name="Elipse 136">
            <a:extLst>
              <a:ext uri="{FF2B5EF4-FFF2-40B4-BE49-F238E27FC236}">
                <a16:creationId xmlns:a16="http://schemas.microsoft.com/office/drawing/2014/main" id="{79358413-D14E-7248-8C63-E0138FBC7629}"/>
              </a:ext>
            </a:extLst>
          </p:cNvPr>
          <p:cNvSpPr>
            <a:spLocks noChangeAspect="1"/>
          </p:cNvSpPr>
          <p:nvPr/>
        </p:nvSpPr>
        <p:spPr>
          <a:xfrm>
            <a:off x="5458148" y="3908471"/>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8" name="Elipse 137">
            <a:extLst>
              <a:ext uri="{FF2B5EF4-FFF2-40B4-BE49-F238E27FC236}">
                <a16:creationId xmlns:a16="http://schemas.microsoft.com/office/drawing/2014/main" id="{79358413-D14E-7248-8C63-E0138FBC7629}"/>
              </a:ext>
            </a:extLst>
          </p:cNvPr>
          <p:cNvSpPr>
            <a:spLocks noChangeAspect="1"/>
          </p:cNvSpPr>
          <p:nvPr/>
        </p:nvSpPr>
        <p:spPr>
          <a:xfrm>
            <a:off x="6216929" y="3908471"/>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9" name="Elipse 138">
            <a:extLst>
              <a:ext uri="{FF2B5EF4-FFF2-40B4-BE49-F238E27FC236}">
                <a16:creationId xmlns:a16="http://schemas.microsoft.com/office/drawing/2014/main" id="{79358413-D14E-7248-8C63-E0138FBC7629}"/>
              </a:ext>
            </a:extLst>
          </p:cNvPr>
          <p:cNvSpPr>
            <a:spLocks noChangeAspect="1"/>
          </p:cNvSpPr>
          <p:nvPr/>
        </p:nvSpPr>
        <p:spPr>
          <a:xfrm>
            <a:off x="6975710" y="3908471"/>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0" name="Elipse 139">
            <a:extLst>
              <a:ext uri="{FF2B5EF4-FFF2-40B4-BE49-F238E27FC236}">
                <a16:creationId xmlns:a16="http://schemas.microsoft.com/office/drawing/2014/main" id="{030BC2D7-6696-1B4B-99EA-7DC757C57943}"/>
              </a:ext>
            </a:extLst>
          </p:cNvPr>
          <p:cNvSpPr>
            <a:spLocks noChangeAspect="1"/>
          </p:cNvSpPr>
          <p:nvPr/>
        </p:nvSpPr>
        <p:spPr>
          <a:xfrm>
            <a:off x="7731431" y="3908471"/>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2" name="Elipse 141">
            <a:extLst>
              <a:ext uri="{FF2B5EF4-FFF2-40B4-BE49-F238E27FC236}">
                <a16:creationId xmlns:a16="http://schemas.microsoft.com/office/drawing/2014/main" id="{030BC2D7-6696-1B4B-99EA-7DC757C57943}"/>
              </a:ext>
            </a:extLst>
          </p:cNvPr>
          <p:cNvSpPr>
            <a:spLocks noChangeAspect="1"/>
          </p:cNvSpPr>
          <p:nvPr/>
        </p:nvSpPr>
        <p:spPr>
          <a:xfrm>
            <a:off x="9243415" y="3908471"/>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4" name="Elipse 143">
            <a:extLst>
              <a:ext uri="{FF2B5EF4-FFF2-40B4-BE49-F238E27FC236}">
                <a16:creationId xmlns:a16="http://schemas.microsoft.com/office/drawing/2014/main" id="{E13CD807-FF2B-714C-AEDE-549F88D6511A}"/>
              </a:ext>
            </a:extLst>
          </p:cNvPr>
          <p:cNvSpPr>
            <a:spLocks noChangeAspect="1"/>
          </p:cNvSpPr>
          <p:nvPr/>
        </p:nvSpPr>
        <p:spPr>
          <a:xfrm>
            <a:off x="9992628" y="3908471"/>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6" name="Elipse 145">
            <a:extLst>
              <a:ext uri="{FF2B5EF4-FFF2-40B4-BE49-F238E27FC236}">
                <a16:creationId xmlns:a16="http://schemas.microsoft.com/office/drawing/2014/main" id="{79358413-D14E-7248-8C63-E0138FBC7629}"/>
              </a:ext>
            </a:extLst>
          </p:cNvPr>
          <p:cNvSpPr>
            <a:spLocks noChangeAspect="1"/>
          </p:cNvSpPr>
          <p:nvPr/>
        </p:nvSpPr>
        <p:spPr>
          <a:xfrm>
            <a:off x="4690493" y="3908471"/>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9" name="Elipse 158">
            <a:extLst>
              <a:ext uri="{FF2B5EF4-FFF2-40B4-BE49-F238E27FC236}">
                <a16:creationId xmlns:a16="http://schemas.microsoft.com/office/drawing/2014/main" id="{79358413-D14E-7248-8C63-E0138FBC7629}"/>
              </a:ext>
            </a:extLst>
          </p:cNvPr>
          <p:cNvSpPr>
            <a:spLocks noChangeAspect="1"/>
          </p:cNvSpPr>
          <p:nvPr/>
        </p:nvSpPr>
        <p:spPr>
          <a:xfrm>
            <a:off x="3183287" y="4447925"/>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0" name="Elipse 159">
            <a:extLst>
              <a:ext uri="{FF2B5EF4-FFF2-40B4-BE49-F238E27FC236}">
                <a16:creationId xmlns:a16="http://schemas.microsoft.com/office/drawing/2014/main" id="{7870ACF3-F06A-0D47-B61F-85B124472292}"/>
              </a:ext>
            </a:extLst>
          </p:cNvPr>
          <p:cNvSpPr>
            <a:spLocks noChangeAspect="1"/>
          </p:cNvSpPr>
          <p:nvPr/>
        </p:nvSpPr>
        <p:spPr>
          <a:xfrm>
            <a:off x="3933839" y="4406005"/>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4" name="Elipse 163">
            <a:extLst>
              <a:ext uri="{FF2B5EF4-FFF2-40B4-BE49-F238E27FC236}">
                <a16:creationId xmlns:a16="http://schemas.microsoft.com/office/drawing/2014/main" id="{79358413-D14E-7248-8C63-E0138FBC7629}"/>
              </a:ext>
            </a:extLst>
          </p:cNvPr>
          <p:cNvSpPr>
            <a:spLocks noChangeAspect="1"/>
          </p:cNvSpPr>
          <p:nvPr/>
        </p:nvSpPr>
        <p:spPr>
          <a:xfrm>
            <a:off x="6975710" y="4406005"/>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9" name="Elipse 168">
            <a:extLst>
              <a:ext uri="{FF2B5EF4-FFF2-40B4-BE49-F238E27FC236}">
                <a16:creationId xmlns:a16="http://schemas.microsoft.com/office/drawing/2014/main" id="{79358413-D14E-7248-8C63-E0138FBC7629}"/>
              </a:ext>
            </a:extLst>
          </p:cNvPr>
          <p:cNvSpPr>
            <a:spLocks noChangeAspect="1"/>
          </p:cNvSpPr>
          <p:nvPr/>
        </p:nvSpPr>
        <p:spPr>
          <a:xfrm>
            <a:off x="4690493" y="4406005"/>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2" name="Elipse 171">
            <a:extLst>
              <a:ext uri="{FF2B5EF4-FFF2-40B4-BE49-F238E27FC236}">
                <a16:creationId xmlns:a16="http://schemas.microsoft.com/office/drawing/2014/main" id="{79358413-D14E-7248-8C63-E0138FBC7629}"/>
              </a:ext>
            </a:extLst>
          </p:cNvPr>
          <p:cNvSpPr>
            <a:spLocks noChangeAspect="1"/>
          </p:cNvSpPr>
          <p:nvPr/>
        </p:nvSpPr>
        <p:spPr>
          <a:xfrm>
            <a:off x="3183287" y="4885590"/>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Elipse 175">
            <a:extLst>
              <a:ext uri="{FF2B5EF4-FFF2-40B4-BE49-F238E27FC236}">
                <a16:creationId xmlns:a16="http://schemas.microsoft.com/office/drawing/2014/main" id="{79358413-D14E-7248-8C63-E0138FBC7629}"/>
              </a:ext>
            </a:extLst>
          </p:cNvPr>
          <p:cNvSpPr>
            <a:spLocks noChangeAspect="1"/>
          </p:cNvSpPr>
          <p:nvPr/>
        </p:nvSpPr>
        <p:spPr>
          <a:xfrm>
            <a:off x="6975710" y="4885590"/>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7" name="Elipse 176">
            <a:extLst>
              <a:ext uri="{FF2B5EF4-FFF2-40B4-BE49-F238E27FC236}">
                <a16:creationId xmlns:a16="http://schemas.microsoft.com/office/drawing/2014/main" id="{030BC2D7-6696-1B4B-99EA-7DC757C57943}"/>
              </a:ext>
            </a:extLst>
          </p:cNvPr>
          <p:cNvSpPr>
            <a:spLocks noChangeAspect="1"/>
          </p:cNvSpPr>
          <p:nvPr/>
        </p:nvSpPr>
        <p:spPr>
          <a:xfrm>
            <a:off x="7731431" y="4885590"/>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8" name="Elipse 177">
            <a:extLst>
              <a:ext uri="{FF2B5EF4-FFF2-40B4-BE49-F238E27FC236}">
                <a16:creationId xmlns:a16="http://schemas.microsoft.com/office/drawing/2014/main" id="{030BC2D7-6696-1B4B-99EA-7DC757C57943}"/>
              </a:ext>
            </a:extLst>
          </p:cNvPr>
          <p:cNvSpPr>
            <a:spLocks noChangeAspect="1"/>
          </p:cNvSpPr>
          <p:nvPr/>
        </p:nvSpPr>
        <p:spPr>
          <a:xfrm>
            <a:off x="8485887" y="4885590"/>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2" name="Elipse 181">
            <a:extLst>
              <a:ext uri="{FF2B5EF4-FFF2-40B4-BE49-F238E27FC236}">
                <a16:creationId xmlns:a16="http://schemas.microsoft.com/office/drawing/2014/main" id="{79358413-D14E-7248-8C63-E0138FBC7629}"/>
              </a:ext>
            </a:extLst>
          </p:cNvPr>
          <p:cNvSpPr>
            <a:spLocks noChangeAspect="1"/>
          </p:cNvSpPr>
          <p:nvPr/>
        </p:nvSpPr>
        <p:spPr>
          <a:xfrm>
            <a:off x="4690493" y="4885590"/>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4" name="Elipse 183">
            <a:extLst>
              <a:ext uri="{FF2B5EF4-FFF2-40B4-BE49-F238E27FC236}">
                <a16:creationId xmlns:a16="http://schemas.microsoft.com/office/drawing/2014/main" id="{79358413-D14E-7248-8C63-E0138FBC7629}"/>
              </a:ext>
            </a:extLst>
          </p:cNvPr>
          <p:cNvSpPr>
            <a:spLocks noChangeAspect="1"/>
          </p:cNvSpPr>
          <p:nvPr/>
        </p:nvSpPr>
        <p:spPr>
          <a:xfrm>
            <a:off x="3211398" y="5387188"/>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6" name="Elipse 185">
            <a:extLst>
              <a:ext uri="{FF2B5EF4-FFF2-40B4-BE49-F238E27FC236}">
                <a16:creationId xmlns:a16="http://schemas.microsoft.com/office/drawing/2014/main" id="{79358413-D14E-7248-8C63-E0138FBC7629}"/>
              </a:ext>
            </a:extLst>
          </p:cNvPr>
          <p:cNvSpPr>
            <a:spLocks noChangeAspect="1"/>
          </p:cNvSpPr>
          <p:nvPr/>
        </p:nvSpPr>
        <p:spPr>
          <a:xfrm>
            <a:off x="5457404" y="5387188"/>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7" name="Elipse 186">
            <a:extLst>
              <a:ext uri="{FF2B5EF4-FFF2-40B4-BE49-F238E27FC236}">
                <a16:creationId xmlns:a16="http://schemas.microsoft.com/office/drawing/2014/main" id="{79358413-D14E-7248-8C63-E0138FBC7629}"/>
              </a:ext>
            </a:extLst>
          </p:cNvPr>
          <p:cNvSpPr>
            <a:spLocks noChangeAspect="1"/>
          </p:cNvSpPr>
          <p:nvPr/>
        </p:nvSpPr>
        <p:spPr>
          <a:xfrm>
            <a:off x="6216929" y="5387188"/>
            <a:ext cx="253652" cy="2520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 name="Elipse 188">
            <a:extLst>
              <a:ext uri="{FF2B5EF4-FFF2-40B4-BE49-F238E27FC236}">
                <a16:creationId xmlns:a16="http://schemas.microsoft.com/office/drawing/2014/main" id="{030BC2D7-6696-1B4B-99EA-7DC757C57943}"/>
              </a:ext>
            </a:extLst>
          </p:cNvPr>
          <p:cNvSpPr>
            <a:spLocks noChangeAspect="1"/>
          </p:cNvSpPr>
          <p:nvPr/>
        </p:nvSpPr>
        <p:spPr>
          <a:xfrm>
            <a:off x="7731431" y="5311414"/>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0" name="Elipse 189">
            <a:extLst>
              <a:ext uri="{FF2B5EF4-FFF2-40B4-BE49-F238E27FC236}">
                <a16:creationId xmlns:a16="http://schemas.microsoft.com/office/drawing/2014/main" id="{030BC2D7-6696-1B4B-99EA-7DC757C57943}"/>
              </a:ext>
            </a:extLst>
          </p:cNvPr>
          <p:cNvSpPr>
            <a:spLocks noChangeAspect="1"/>
          </p:cNvSpPr>
          <p:nvPr/>
        </p:nvSpPr>
        <p:spPr>
          <a:xfrm>
            <a:off x="8480281" y="5311413"/>
            <a:ext cx="264864" cy="263139"/>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6" name="Elipse 195">
            <a:extLst>
              <a:ext uri="{FF2B5EF4-FFF2-40B4-BE49-F238E27FC236}">
                <a16:creationId xmlns:a16="http://schemas.microsoft.com/office/drawing/2014/main" id="{7870ACF3-F06A-0D47-B61F-85B124472292}"/>
              </a:ext>
            </a:extLst>
          </p:cNvPr>
          <p:cNvSpPr>
            <a:spLocks noChangeAspect="1"/>
          </p:cNvSpPr>
          <p:nvPr/>
        </p:nvSpPr>
        <p:spPr>
          <a:xfrm>
            <a:off x="3923130" y="5841430"/>
            <a:ext cx="275070" cy="273279"/>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9" name="Elipse 198">
            <a:extLst>
              <a:ext uri="{FF2B5EF4-FFF2-40B4-BE49-F238E27FC236}">
                <a16:creationId xmlns:a16="http://schemas.microsoft.com/office/drawing/2014/main" id="{79358413-D14E-7248-8C63-E0138FBC7629}"/>
              </a:ext>
            </a:extLst>
          </p:cNvPr>
          <p:cNvSpPr>
            <a:spLocks noChangeAspect="1"/>
          </p:cNvSpPr>
          <p:nvPr/>
        </p:nvSpPr>
        <p:spPr>
          <a:xfrm>
            <a:off x="6954292" y="5841430"/>
            <a:ext cx="275070" cy="273279"/>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0" name="Elipse 199">
            <a:extLst>
              <a:ext uri="{FF2B5EF4-FFF2-40B4-BE49-F238E27FC236}">
                <a16:creationId xmlns:a16="http://schemas.microsoft.com/office/drawing/2014/main" id="{030BC2D7-6696-1B4B-99EA-7DC757C57943}"/>
              </a:ext>
            </a:extLst>
          </p:cNvPr>
          <p:cNvSpPr>
            <a:spLocks noChangeAspect="1"/>
          </p:cNvSpPr>
          <p:nvPr/>
        </p:nvSpPr>
        <p:spPr>
          <a:xfrm>
            <a:off x="7720722" y="5841430"/>
            <a:ext cx="275070" cy="273279"/>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1" name="Elipse 200">
            <a:extLst>
              <a:ext uri="{FF2B5EF4-FFF2-40B4-BE49-F238E27FC236}">
                <a16:creationId xmlns:a16="http://schemas.microsoft.com/office/drawing/2014/main" id="{030BC2D7-6696-1B4B-99EA-7DC757C57943}"/>
              </a:ext>
            </a:extLst>
          </p:cNvPr>
          <p:cNvSpPr>
            <a:spLocks noChangeAspect="1"/>
          </p:cNvSpPr>
          <p:nvPr/>
        </p:nvSpPr>
        <p:spPr>
          <a:xfrm>
            <a:off x="8485887" y="5841430"/>
            <a:ext cx="253652" cy="25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4" name="Elipse 203">
            <a:extLst>
              <a:ext uri="{FF2B5EF4-FFF2-40B4-BE49-F238E27FC236}">
                <a16:creationId xmlns:a16="http://schemas.microsoft.com/office/drawing/2014/main" id="{79358413-D14E-7248-8C63-E0138FBC7629}"/>
              </a:ext>
            </a:extLst>
          </p:cNvPr>
          <p:cNvSpPr>
            <a:spLocks noChangeAspect="1"/>
          </p:cNvSpPr>
          <p:nvPr/>
        </p:nvSpPr>
        <p:spPr>
          <a:xfrm>
            <a:off x="4679784" y="5841430"/>
            <a:ext cx="275070" cy="273279"/>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6" name="Elipse 205">
            <a:extLst>
              <a:ext uri="{FF2B5EF4-FFF2-40B4-BE49-F238E27FC236}">
                <a16:creationId xmlns:a16="http://schemas.microsoft.com/office/drawing/2014/main" id="{79358413-D14E-7248-8C63-E0138FBC7629}"/>
              </a:ext>
            </a:extLst>
          </p:cNvPr>
          <p:cNvSpPr>
            <a:spLocks noChangeAspect="1"/>
          </p:cNvSpPr>
          <p:nvPr/>
        </p:nvSpPr>
        <p:spPr>
          <a:xfrm>
            <a:off x="4694236" y="6333113"/>
            <a:ext cx="275070" cy="273279"/>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7" name="Elipse 206">
            <a:extLst>
              <a:ext uri="{FF2B5EF4-FFF2-40B4-BE49-F238E27FC236}">
                <a16:creationId xmlns:a16="http://schemas.microsoft.com/office/drawing/2014/main" id="{79358413-D14E-7248-8C63-E0138FBC7629}"/>
              </a:ext>
            </a:extLst>
          </p:cNvPr>
          <p:cNvSpPr>
            <a:spLocks noChangeAspect="1"/>
          </p:cNvSpPr>
          <p:nvPr/>
        </p:nvSpPr>
        <p:spPr>
          <a:xfrm>
            <a:off x="6206220" y="6333113"/>
            <a:ext cx="275070" cy="273279"/>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8" name="Elipse 207">
            <a:extLst>
              <a:ext uri="{FF2B5EF4-FFF2-40B4-BE49-F238E27FC236}">
                <a16:creationId xmlns:a16="http://schemas.microsoft.com/office/drawing/2014/main" id="{030BC2D7-6696-1B4B-99EA-7DC757C57943}"/>
              </a:ext>
            </a:extLst>
          </p:cNvPr>
          <p:cNvSpPr>
            <a:spLocks noChangeAspect="1"/>
          </p:cNvSpPr>
          <p:nvPr/>
        </p:nvSpPr>
        <p:spPr>
          <a:xfrm>
            <a:off x="7718204" y="6338964"/>
            <a:ext cx="275070" cy="273279"/>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9" name="Elipse 208">
            <a:extLst>
              <a:ext uri="{FF2B5EF4-FFF2-40B4-BE49-F238E27FC236}">
                <a16:creationId xmlns:a16="http://schemas.microsoft.com/office/drawing/2014/main" id="{030BC2D7-6696-1B4B-99EA-7DC757C57943}"/>
              </a:ext>
            </a:extLst>
          </p:cNvPr>
          <p:cNvSpPr>
            <a:spLocks noChangeAspect="1"/>
          </p:cNvSpPr>
          <p:nvPr/>
        </p:nvSpPr>
        <p:spPr>
          <a:xfrm>
            <a:off x="9279006" y="6340495"/>
            <a:ext cx="275070" cy="273279"/>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0" name="Elipse 209">
            <a:extLst>
              <a:ext uri="{FF2B5EF4-FFF2-40B4-BE49-F238E27FC236}">
                <a16:creationId xmlns:a16="http://schemas.microsoft.com/office/drawing/2014/main" id="{E13CD807-FF2B-714C-AEDE-549F88D6511A}"/>
              </a:ext>
            </a:extLst>
          </p:cNvPr>
          <p:cNvSpPr>
            <a:spLocks noChangeAspect="1"/>
          </p:cNvSpPr>
          <p:nvPr/>
        </p:nvSpPr>
        <p:spPr>
          <a:xfrm>
            <a:off x="10000826" y="6344091"/>
            <a:ext cx="261754" cy="260049"/>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1" name="Elipse 210">
            <a:extLst>
              <a:ext uri="{FF2B5EF4-FFF2-40B4-BE49-F238E27FC236}">
                <a16:creationId xmlns:a16="http://schemas.microsoft.com/office/drawing/2014/main" id="{E13CD807-FF2B-714C-AEDE-549F88D6511A}"/>
              </a:ext>
            </a:extLst>
          </p:cNvPr>
          <p:cNvSpPr>
            <a:spLocks noChangeAspect="1"/>
          </p:cNvSpPr>
          <p:nvPr/>
        </p:nvSpPr>
        <p:spPr>
          <a:xfrm>
            <a:off x="10814809" y="6352140"/>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2" name="Elipse 211">
            <a:extLst>
              <a:ext uri="{FF2B5EF4-FFF2-40B4-BE49-F238E27FC236}">
                <a16:creationId xmlns:a16="http://schemas.microsoft.com/office/drawing/2014/main" id="{E13CD807-FF2B-714C-AEDE-549F88D6511A}"/>
              </a:ext>
            </a:extLst>
          </p:cNvPr>
          <p:cNvSpPr>
            <a:spLocks noChangeAspect="1"/>
          </p:cNvSpPr>
          <p:nvPr/>
        </p:nvSpPr>
        <p:spPr>
          <a:xfrm>
            <a:off x="11506970" y="6346708"/>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04" name="Grupo 103">
            <a:extLst>
              <a:ext uri="{FF2B5EF4-FFF2-40B4-BE49-F238E27FC236}">
                <a16:creationId xmlns:a16="http://schemas.microsoft.com/office/drawing/2014/main" id="{00ABD05C-3145-4CC9-AD45-8BB6159BF553}"/>
              </a:ext>
            </a:extLst>
          </p:cNvPr>
          <p:cNvGrpSpPr/>
          <p:nvPr/>
        </p:nvGrpSpPr>
        <p:grpSpPr>
          <a:xfrm>
            <a:off x="7493094" y="887983"/>
            <a:ext cx="542982" cy="540407"/>
            <a:chOff x="7266912" y="945150"/>
            <a:chExt cx="542982" cy="540407"/>
          </a:xfrm>
        </p:grpSpPr>
        <p:sp>
          <p:nvSpPr>
            <p:cNvPr id="105" name="Rectángulo 104">
              <a:extLst>
                <a:ext uri="{FF2B5EF4-FFF2-40B4-BE49-F238E27FC236}">
                  <a16:creationId xmlns:a16="http://schemas.microsoft.com/office/drawing/2014/main" id="{32EED18B-01A6-48B3-8417-414D56481E38}"/>
                </a:ext>
              </a:extLst>
            </p:cNvPr>
            <p:cNvSpPr/>
            <p:nvPr/>
          </p:nvSpPr>
          <p:spPr>
            <a:xfrm>
              <a:off x="7266912" y="945150"/>
              <a:ext cx="540000" cy="540407"/>
            </a:xfrm>
            <a:prstGeom prst="rect">
              <a:avLst/>
            </a:prstGeom>
            <a:solidFill>
              <a:srgbClr val="00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6" name="Imagen 105">
              <a:extLst>
                <a:ext uri="{FF2B5EF4-FFF2-40B4-BE49-F238E27FC236}">
                  <a16:creationId xmlns:a16="http://schemas.microsoft.com/office/drawing/2014/main" id="{D1BE656D-5CD3-49B5-BD71-770306579374}"/>
                </a:ext>
              </a:extLst>
            </p:cNvPr>
            <p:cNvPicPr>
              <a:picLocks noChangeAspect="1"/>
            </p:cNvPicPr>
            <p:nvPr/>
          </p:nvPicPr>
          <p:blipFill>
            <a:blip r:embed="rId20" cstate="hqprint">
              <a:extLst>
                <a:ext uri="{28A0092B-C50C-407E-A947-70E740481C1C}">
                  <a14:useLocalDpi xmlns:a14="http://schemas.microsoft.com/office/drawing/2010/main" val="0"/>
                </a:ext>
              </a:extLst>
            </a:blip>
            <a:srcRect/>
            <a:stretch/>
          </p:blipFill>
          <p:spPr>
            <a:xfrm>
              <a:off x="7271744" y="946209"/>
              <a:ext cx="538150" cy="538150"/>
            </a:xfrm>
            <a:prstGeom prst="rect">
              <a:avLst/>
            </a:prstGeom>
          </p:spPr>
        </p:pic>
      </p:grpSp>
      <p:grpSp>
        <p:nvGrpSpPr>
          <p:cNvPr id="107" name="Grupo 106">
            <a:extLst>
              <a:ext uri="{FF2B5EF4-FFF2-40B4-BE49-F238E27FC236}">
                <a16:creationId xmlns:a16="http://schemas.microsoft.com/office/drawing/2014/main" id="{D65CA031-94D6-495C-A336-9F8073CAE370}"/>
              </a:ext>
            </a:extLst>
          </p:cNvPr>
          <p:cNvGrpSpPr/>
          <p:nvPr/>
        </p:nvGrpSpPr>
        <p:grpSpPr>
          <a:xfrm>
            <a:off x="2966896" y="884175"/>
            <a:ext cx="542982" cy="540407"/>
            <a:chOff x="2494357" y="945206"/>
            <a:chExt cx="542982" cy="540407"/>
          </a:xfrm>
        </p:grpSpPr>
        <p:sp>
          <p:nvSpPr>
            <p:cNvPr id="110" name="Rectángulo 109">
              <a:extLst>
                <a:ext uri="{FF2B5EF4-FFF2-40B4-BE49-F238E27FC236}">
                  <a16:creationId xmlns:a16="http://schemas.microsoft.com/office/drawing/2014/main" id="{A24BAE24-A78C-40FF-99CB-B165B47992D2}"/>
                </a:ext>
              </a:extLst>
            </p:cNvPr>
            <p:cNvSpPr/>
            <p:nvPr/>
          </p:nvSpPr>
          <p:spPr>
            <a:xfrm>
              <a:off x="2494357" y="945206"/>
              <a:ext cx="540000" cy="540407"/>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1" name="Imagen 110">
              <a:extLst>
                <a:ext uri="{FF2B5EF4-FFF2-40B4-BE49-F238E27FC236}">
                  <a16:creationId xmlns:a16="http://schemas.microsoft.com/office/drawing/2014/main" id="{B1991C77-BD15-40DF-81E9-DC1B72875A4E}"/>
                </a:ext>
              </a:extLst>
            </p:cNvPr>
            <p:cNvPicPr>
              <a:picLocks noChangeAspect="1"/>
            </p:cNvPicPr>
            <p:nvPr/>
          </p:nvPicPr>
          <p:blipFill>
            <a:blip r:embed="rId21" cstate="hqprint">
              <a:extLst>
                <a:ext uri="{28A0092B-C50C-407E-A947-70E740481C1C}">
                  <a14:useLocalDpi xmlns:a14="http://schemas.microsoft.com/office/drawing/2010/main" val="0"/>
                </a:ext>
              </a:extLst>
            </a:blip>
            <a:srcRect/>
            <a:stretch/>
          </p:blipFill>
          <p:spPr>
            <a:xfrm>
              <a:off x="2499189" y="946265"/>
              <a:ext cx="538150" cy="538150"/>
            </a:xfrm>
            <a:prstGeom prst="rect">
              <a:avLst/>
            </a:prstGeom>
          </p:spPr>
        </p:pic>
      </p:grpSp>
      <p:sp>
        <p:nvSpPr>
          <p:cNvPr id="94" name="Elipse 93">
            <a:extLst>
              <a:ext uri="{FF2B5EF4-FFF2-40B4-BE49-F238E27FC236}">
                <a16:creationId xmlns:a16="http://schemas.microsoft.com/office/drawing/2014/main" id="{E13CD807-FF2B-714C-AEDE-549F88D6511A}"/>
              </a:ext>
            </a:extLst>
          </p:cNvPr>
          <p:cNvSpPr>
            <a:spLocks noChangeAspect="1"/>
          </p:cNvSpPr>
          <p:nvPr/>
        </p:nvSpPr>
        <p:spPr>
          <a:xfrm>
            <a:off x="11482601" y="3410261"/>
            <a:ext cx="253652" cy="252000"/>
          </a:xfrm>
          <a:prstGeom prst="ellipse">
            <a:avLst/>
          </a:prstGeom>
          <a:gradFill flip="none" rotWithShape="1">
            <a:gsLst>
              <a:gs pos="0">
                <a:srgbClr val="2876DD">
                  <a:shade val="30000"/>
                  <a:satMod val="115000"/>
                </a:srgbClr>
              </a:gs>
              <a:gs pos="50000">
                <a:srgbClr val="2876DD">
                  <a:shade val="67500"/>
                  <a:satMod val="115000"/>
                </a:srgbClr>
              </a:gs>
              <a:gs pos="100000">
                <a:srgbClr val="2876DD">
                  <a:shade val="100000"/>
                  <a:satMod val="115000"/>
                </a:srgb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5" name="Rectángulo 94"/>
          <p:cNvSpPr/>
          <p:nvPr/>
        </p:nvSpPr>
        <p:spPr>
          <a:xfrm>
            <a:off x="11881002" y="6554948"/>
            <a:ext cx="263214" cy="276999"/>
          </a:xfrm>
          <a:prstGeom prst="rect">
            <a:avLst/>
          </a:prstGeom>
        </p:spPr>
        <p:txBody>
          <a:bodyPr wrap="none">
            <a:spAutoFit/>
          </a:bodyPr>
          <a:lstStyle/>
          <a:p>
            <a:pPr lvl="0" algn="r"/>
            <a:r>
              <a:rPr lang="es-MX" sz="1200" dirty="0">
                <a:solidFill>
                  <a:prstClr val="black">
                    <a:tint val="75000"/>
                  </a:prstClr>
                </a:solidFill>
              </a:rPr>
              <a:t>6</a:t>
            </a:r>
          </a:p>
        </p:txBody>
      </p:sp>
      <p:pic>
        <p:nvPicPr>
          <p:cNvPr id="2" name="Imagen 1">
            <a:hlinkClick r:id="rId22" action="ppaction://hlinksldjump"/>
            <a:extLst>
              <a:ext uri="{FF2B5EF4-FFF2-40B4-BE49-F238E27FC236}">
                <a16:creationId xmlns:a16="http://schemas.microsoft.com/office/drawing/2014/main" id="{B7A90603-5F26-4D33-A05F-EDE19038CF3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984235"/>
            <a:ext cx="525597" cy="525597"/>
          </a:xfrm>
          <a:prstGeom prst="rect">
            <a:avLst/>
          </a:prstGeom>
        </p:spPr>
      </p:pic>
    </p:spTree>
    <p:extLst>
      <p:ext uri="{BB962C8B-B14F-4D97-AF65-F5344CB8AC3E}">
        <p14:creationId xmlns:p14="http://schemas.microsoft.com/office/powerpoint/2010/main" val="620740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E8B6F86-D693-4272-A5DF-B421BF8876A5}"/>
              </a:ext>
            </a:extLst>
          </p:cNvPr>
          <p:cNvSpPr/>
          <p:nvPr/>
        </p:nvSpPr>
        <p:spPr>
          <a:xfrm>
            <a:off x="8235196" y="806250"/>
            <a:ext cx="3956803" cy="6051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4">
            <a:extLst>
              <a:ext uri="{FF2B5EF4-FFF2-40B4-BE49-F238E27FC236}">
                <a16:creationId xmlns:a16="http://schemas.microsoft.com/office/drawing/2014/main" id="{BCD40A24-64E4-404F-A4AA-AB6B5B2DB853}"/>
              </a:ext>
            </a:extLst>
          </p:cNvPr>
          <p:cNvSpPr/>
          <p:nvPr/>
        </p:nvSpPr>
        <p:spPr>
          <a:xfrm>
            <a:off x="8502281" y="3740446"/>
            <a:ext cx="3431584" cy="485711"/>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a:ln>
                  <a:noFill/>
                </a:ln>
                <a:solidFill>
                  <a:prstClr val="white"/>
                </a:solidFill>
                <a:effectLst/>
                <a:uLnTx/>
                <a:uFillTx/>
                <a:latin typeface="Helvetica Neue" panose="02000503000000020004"/>
                <a:ea typeface="+mn-ea"/>
                <a:cs typeface="+mn-cs"/>
              </a:rPr>
              <a:t>          Medidas adoptadas</a:t>
            </a:r>
          </a:p>
        </p:txBody>
      </p:sp>
      <p:sp>
        <p:nvSpPr>
          <p:cNvPr id="7" name="Rectángulo 6">
            <a:extLst>
              <a:ext uri="{FF2B5EF4-FFF2-40B4-BE49-F238E27FC236}">
                <a16:creationId xmlns:a16="http://schemas.microsoft.com/office/drawing/2014/main" id="{C015D036-5AA0-4FD3-83BF-B6D512565469}"/>
              </a:ext>
            </a:extLst>
          </p:cNvPr>
          <p:cNvSpPr/>
          <p:nvPr/>
        </p:nvSpPr>
        <p:spPr>
          <a:xfrm>
            <a:off x="8542622" y="1303555"/>
            <a:ext cx="3431584" cy="485711"/>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white"/>
                </a:solidFill>
                <a:effectLst/>
                <a:uLnTx/>
                <a:uFillTx/>
                <a:latin typeface="Helvetica Neue" panose="02000503000000020004"/>
                <a:ea typeface="+mn-ea"/>
                <a:cs typeface="+mn-cs"/>
              </a:rPr>
              <a:t>          Información sobre la 2ª ola</a:t>
            </a:r>
          </a:p>
        </p:txBody>
      </p:sp>
      <p:sp>
        <p:nvSpPr>
          <p:cNvPr id="18" name="Rectángulo 17">
            <a:extLst>
              <a:ext uri="{FF2B5EF4-FFF2-40B4-BE49-F238E27FC236}">
                <a16:creationId xmlns:a16="http://schemas.microsoft.com/office/drawing/2014/main" id="{2C5937B7-0A67-46A4-A4D4-0A226AE175ED}"/>
              </a:ext>
            </a:extLst>
          </p:cNvPr>
          <p:cNvSpPr/>
          <p:nvPr/>
        </p:nvSpPr>
        <p:spPr>
          <a:xfrm>
            <a:off x="8545813" y="1303555"/>
            <a:ext cx="485711"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ángulo 27">
            <a:extLst>
              <a:ext uri="{FF2B5EF4-FFF2-40B4-BE49-F238E27FC236}">
                <a16:creationId xmlns:a16="http://schemas.microsoft.com/office/drawing/2014/main" id="{B3E8F354-F16D-4323-A2B8-8CEF0D4034AE}"/>
              </a:ext>
            </a:extLst>
          </p:cNvPr>
          <p:cNvSpPr/>
          <p:nvPr/>
        </p:nvSpPr>
        <p:spPr>
          <a:xfrm>
            <a:off x="8502281" y="3740446"/>
            <a:ext cx="485711" cy="485711"/>
          </a:xfrm>
          <a:prstGeom prst="rect">
            <a:avLst/>
          </a:prstGeom>
          <a:solidFill>
            <a:srgbClr val="563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Imagen 29">
            <a:extLst>
              <a:ext uri="{FF2B5EF4-FFF2-40B4-BE49-F238E27FC236}">
                <a16:creationId xmlns:a16="http://schemas.microsoft.com/office/drawing/2014/main" id="{8507D530-C61F-49AF-8AF0-30C598BC6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281" y="3740446"/>
            <a:ext cx="485711" cy="485711"/>
          </a:xfrm>
          <a:prstGeom prst="rect">
            <a:avLst/>
          </a:prstGeom>
          <a:solidFill>
            <a:srgbClr val="FFCC66"/>
          </a:solidFill>
        </p:spPr>
      </p:pic>
      <p:sp>
        <p:nvSpPr>
          <p:cNvPr id="24" name="Título 1">
            <a:extLst>
              <a:ext uri="{FF2B5EF4-FFF2-40B4-BE49-F238E27FC236}">
                <a16:creationId xmlns:a16="http://schemas.microsoft.com/office/drawing/2014/main" id="{AD631A96-8EF6-FD4E-8DBE-BCF29E3B7C14}"/>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s-ES_tradnl" sz="20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Países del Norte de Europa</a:t>
            </a:r>
          </a:p>
        </p:txBody>
      </p:sp>
      <p:graphicFrame>
        <p:nvGraphicFramePr>
          <p:cNvPr id="22" name="Tabla 21">
            <a:extLst>
              <a:ext uri="{FF2B5EF4-FFF2-40B4-BE49-F238E27FC236}">
                <a16:creationId xmlns:a16="http://schemas.microsoft.com/office/drawing/2014/main" id="{505FB645-60C0-4A64-86DE-1917C296A56C}"/>
              </a:ext>
            </a:extLst>
          </p:cNvPr>
          <p:cNvGraphicFramePr>
            <a:graphicFrameLocks noGrp="1"/>
          </p:cNvGraphicFramePr>
          <p:nvPr/>
        </p:nvGraphicFramePr>
        <p:xfrm>
          <a:off x="12612281" y="1410788"/>
          <a:ext cx="4222894" cy="1824303"/>
        </p:xfrm>
        <a:graphic>
          <a:graphicData uri="http://schemas.openxmlformats.org/drawingml/2006/table">
            <a:tbl>
              <a:tblPr firstRow="1" bandRow="1">
                <a:tableStyleId>{5C22544A-7EE6-4342-B048-85BDC9FD1C3A}</a:tableStyleId>
              </a:tblPr>
              <a:tblGrid>
                <a:gridCol w="4222894">
                  <a:extLst>
                    <a:ext uri="{9D8B030D-6E8A-4147-A177-3AD203B41FA5}">
                      <a16:colId xmlns:a16="http://schemas.microsoft.com/office/drawing/2014/main" val="3135859286"/>
                    </a:ext>
                  </a:extLst>
                </a:gridCol>
              </a:tblGrid>
              <a:tr h="398030">
                <a:tc>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Información sobre 2ª ola</a:t>
                      </a:r>
                    </a:p>
                  </a:txBody>
                  <a:tcPr anchor="ctr">
                    <a:solidFill>
                      <a:srgbClr val="D147A3"/>
                    </a:solidFill>
                  </a:tcPr>
                </a:tc>
                <a:extLst>
                  <a:ext uri="{0D108BD9-81ED-4DB2-BD59-A6C34878D82A}">
                    <a16:rowId xmlns:a16="http://schemas.microsoft.com/office/drawing/2014/main" val="3357644412"/>
                  </a:ext>
                </a:extLst>
              </a:tr>
              <a:tr h="1426273">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graphicFrame>
        <p:nvGraphicFramePr>
          <p:cNvPr id="25" name="Tabla 24">
            <a:extLst>
              <a:ext uri="{FF2B5EF4-FFF2-40B4-BE49-F238E27FC236}">
                <a16:creationId xmlns:a16="http://schemas.microsoft.com/office/drawing/2014/main" id="{403C8586-5B3F-3B43-8830-1AF88E4123D9}"/>
              </a:ext>
            </a:extLst>
          </p:cNvPr>
          <p:cNvGraphicFramePr>
            <a:graphicFrameLocks noGrp="1"/>
          </p:cNvGraphicFramePr>
          <p:nvPr/>
        </p:nvGraphicFramePr>
        <p:xfrm>
          <a:off x="12612280" y="3622910"/>
          <a:ext cx="4222895" cy="1951202"/>
        </p:xfrm>
        <a:graphic>
          <a:graphicData uri="http://schemas.openxmlformats.org/drawingml/2006/table">
            <a:tbl>
              <a:tblPr firstRow="1" bandRow="1">
                <a:tableStyleId>{5C22544A-7EE6-4342-B048-85BDC9FD1C3A}</a:tableStyleId>
              </a:tblPr>
              <a:tblGrid>
                <a:gridCol w="1978683">
                  <a:extLst>
                    <a:ext uri="{9D8B030D-6E8A-4147-A177-3AD203B41FA5}">
                      <a16:colId xmlns:a16="http://schemas.microsoft.com/office/drawing/2014/main" val="3135859286"/>
                    </a:ext>
                  </a:extLst>
                </a:gridCol>
                <a:gridCol w="2244212">
                  <a:extLst>
                    <a:ext uri="{9D8B030D-6E8A-4147-A177-3AD203B41FA5}">
                      <a16:colId xmlns:a16="http://schemas.microsoft.com/office/drawing/2014/main" val="811103145"/>
                    </a:ext>
                  </a:extLst>
                </a:gridCol>
              </a:tblGrid>
              <a:tr h="264771">
                <a:tc gridSpan="2">
                  <a:txBody>
                    <a:bodyPr/>
                    <a:lstStyle/>
                    <a:p>
                      <a:pPr algn="ctr"/>
                      <a:r>
                        <a:rPr lang="es-MX" sz="1200">
                          <a:latin typeface="Helvetica Neue" panose="02000503000000020004" pitchFamily="2" charset="0"/>
                          <a:ea typeface="Helvetica Neue" panose="02000503000000020004" pitchFamily="2" charset="0"/>
                          <a:cs typeface="Helvetica Neue" panose="02000503000000020004" pitchFamily="2" charset="0"/>
                        </a:rPr>
                        <a:t>Medidas adoptadas</a:t>
                      </a:r>
                    </a:p>
                  </a:txBody>
                  <a:tcPr anchor="ctr">
                    <a:solidFill>
                      <a:srgbClr val="D147A3"/>
                    </a:solidFill>
                  </a:tcPr>
                </a:tc>
                <a:tc hMerge="1">
                  <a:txBody>
                    <a:bodyPr/>
                    <a:lstStyle/>
                    <a:p>
                      <a:pPr algn="ctr"/>
                      <a:endParaRPr lang="es-MX"/>
                    </a:p>
                  </a:txBody>
                  <a:tcPr>
                    <a:solidFill>
                      <a:srgbClr val="FF0000"/>
                    </a:solidFill>
                  </a:tcPr>
                </a:tc>
                <a:extLst>
                  <a:ext uri="{0D108BD9-81ED-4DB2-BD59-A6C34878D82A}">
                    <a16:rowId xmlns:a16="http://schemas.microsoft.com/office/drawing/2014/main" val="3357644412"/>
                  </a:ext>
                </a:extLst>
              </a:tr>
              <a:tr h="1676882">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tc>
                  <a:txBody>
                    <a:bodyPr/>
                    <a:lstStyle/>
                    <a:p>
                      <a:pPr marL="285750" indent="-285750" algn="l" defTabSz="914400" rtl="0" eaLnBrk="1" latinLnBrk="0" hangingPunct="1">
                        <a:buClr>
                          <a:srgbClr val="886038"/>
                        </a:buClr>
                        <a:buFont typeface="Arial" panose="020B0604020202020204" pitchFamily="34" charset="0"/>
                        <a:buChar char="•"/>
                      </a:pPr>
                      <a:endParaRPr lang="es-MX" sz="1200" kern="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B w="12700" cap="flat" cmpd="sng" algn="ctr">
                      <a:solidFill>
                        <a:schemeClr val="bg1">
                          <a:lumMod val="85000"/>
                        </a:schemeClr>
                      </a:solidFill>
                      <a:prstDash val="lgDash"/>
                      <a:round/>
                      <a:headEnd type="none" w="med" len="med"/>
                      <a:tailEnd type="none" w="med" len="med"/>
                    </a:lnB>
                    <a:solidFill>
                      <a:schemeClr val="bg1"/>
                    </a:solidFill>
                  </a:tcPr>
                </a:tc>
                <a:extLst>
                  <a:ext uri="{0D108BD9-81ED-4DB2-BD59-A6C34878D82A}">
                    <a16:rowId xmlns:a16="http://schemas.microsoft.com/office/drawing/2014/main" val="978349757"/>
                  </a:ext>
                </a:extLst>
              </a:tr>
            </a:tbl>
          </a:graphicData>
        </a:graphic>
      </p:graphicFrame>
      <p:sp>
        <p:nvSpPr>
          <p:cNvPr id="13" name="Pentágono 12">
            <a:hlinkClick r:id="rId3" action="ppaction://hlinksldjump"/>
            <a:extLst>
              <a:ext uri="{FF2B5EF4-FFF2-40B4-BE49-F238E27FC236}">
                <a16:creationId xmlns:a16="http://schemas.microsoft.com/office/drawing/2014/main" id="{B9B506BD-2CBA-0342-A8A4-245E95A02CA0}"/>
              </a:ext>
            </a:extLst>
          </p:cNvPr>
          <p:cNvSpPr/>
          <p:nvPr/>
        </p:nvSpPr>
        <p:spPr>
          <a:xfrm rot="10800000">
            <a:off x="11073625" y="6426153"/>
            <a:ext cx="669073" cy="245327"/>
          </a:xfrm>
          <a:prstGeom prst="homePlat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CuadroTexto 33">
            <a:extLst>
              <a:ext uri="{FF2B5EF4-FFF2-40B4-BE49-F238E27FC236}">
                <a16:creationId xmlns:a16="http://schemas.microsoft.com/office/drawing/2014/main" id="{59E37618-36D9-49C9-8E3B-38FA609D3C35}"/>
              </a:ext>
            </a:extLst>
          </p:cNvPr>
          <p:cNvSpPr txBox="1"/>
          <p:nvPr/>
        </p:nvSpPr>
        <p:spPr>
          <a:xfrm>
            <a:off x="758426" y="6484141"/>
            <a:ext cx="691916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Fuente: </a:t>
            </a:r>
            <a:r>
              <a:rPr kumimoji="0" lang="es-MX" sz="800" b="0" i="0"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Our</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World</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kumimoji="0" lang="es-MX" sz="800" b="0" i="1"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Policy</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Responses </a:t>
            </a:r>
            <a:r>
              <a:rPr kumimoji="0" lang="es-MX" sz="800" b="0" i="1"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UNESCO (16 de octubre de 2020). </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Covid-19 </a:t>
            </a:r>
            <a:r>
              <a:rPr kumimoji="0" lang="es-MX" sz="800" b="0" i="1" u="none" strike="noStrike" kern="1200" cap="none" spc="0" normalizeH="0" baseline="0" noProof="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Education</a:t>
            </a:r>
            <a:r>
              <a:rPr kumimoji="0" lang="es-MX" sz="800" b="0" i="1"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Response.</a:t>
            </a:r>
            <a:r>
              <a:rPr kumimoji="0" lang="es-MX" sz="800" b="0" i="0" u="none" strike="noStrike" kern="1200" cap="none" spc="0" normalizeH="0" baseline="0" noProof="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44" name="Picture 4">
            <a:extLst>
              <a:ext uri="{FF2B5EF4-FFF2-40B4-BE49-F238E27FC236}">
                <a16:creationId xmlns:a16="http://schemas.microsoft.com/office/drawing/2014/main" id="{19E1B64C-9584-4519-8FC6-50294C83B67A}"/>
              </a:ext>
            </a:extLst>
          </p:cNvPr>
          <p:cNvPicPr>
            <a:picLocks/>
          </p:cNvPicPr>
          <p:nvPr/>
        </p:nvPicPr>
        <p:blipFill>
          <a:blip r:embed="rId4"/>
          <a:stretch>
            <a:fillRect/>
          </a:stretch>
        </p:blipFill>
        <p:spPr>
          <a:xfrm>
            <a:off x="0" y="806251"/>
            <a:ext cx="12192000" cy="59181"/>
          </a:xfrm>
          <a:prstGeom prst="rect">
            <a:avLst/>
          </a:prstGeom>
        </p:spPr>
      </p:pic>
      <p:grpSp>
        <p:nvGrpSpPr>
          <p:cNvPr id="45" name="Grupo 44">
            <a:extLst>
              <a:ext uri="{FF2B5EF4-FFF2-40B4-BE49-F238E27FC236}">
                <a16:creationId xmlns:a16="http://schemas.microsoft.com/office/drawing/2014/main" id="{CCA9ABFF-9E66-486B-B205-551F1E9392D1}"/>
              </a:ext>
            </a:extLst>
          </p:cNvPr>
          <p:cNvGrpSpPr/>
          <p:nvPr/>
        </p:nvGrpSpPr>
        <p:grpSpPr>
          <a:xfrm>
            <a:off x="177452" y="170725"/>
            <a:ext cx="2860812" cy="477417"/>
            <a:chOff x="3515561" y="2087418"/>
            <a:chExt cx="4612439" cy="769731"/>
          </a:xfrm>
        </p:grpSpPr>
        <p:pic>
          <p:nvPicPr>
            <p:cNvPr id="46" name="Imagen 45">
              <a:extLst>
                <a:ext uri="{FF2B5EF4-FFF2-40B4-BE49-F238E27FC236}">
                  <a16:creationId xmlns:a16="http://schemas.microsoft.com/office/drawing/2014/main" id="{6951E101-843E-4BB9-A0AA-B2EF78EF4EA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47" name="Imagen 46">
              <a:extLst>
                <a:ext uri="{FF2B5EF4-FFF2-40B4-BE49-F238E27FC236}">
                  <a16:creationId xmlns:a16="http://schemas.microsoft.com/office/drawing/2014/main" id="{07BA2924-B624-4396-9D31-ACC53FD4D8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48" name="Conector recto 47">
              <a:extLst>
                <a:ext uri="{FF2B5EF4-FFF2-40B4-BE49-F238E27FC236}">
                  <a16:creationId xmlns:a16="http://schemas.microsoft.com/office/drawing/2014/main" id="{FCFC9162-1C69-4EDA-8733-FF87DD889C0F}"/>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7" name="Imagen 26">
            <a:extLst>
              <a:ext uri="{FF2B5EF4-FFF2-40B4-BE49-F238E27FC236}">
                <a16:creationId xmlns:a16="http://schemas.microsoft.com/office/drawing/2014/main" id="{4F77DDA7-3C1B-44E6-AE39-8998D13863F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542622" y="1307468"/>
            <a:ext cx="485711" cy="485711"/>
          </a:xfrm>
          <a:prstGeom prst="rect">
            <a:avLst/>
          </a:prstGeom>
          <a:solidFill>
            <a:srgbClr val="FFCC66"/>
          </a:solidFill>
        </p:spPr>
      </p:pic>
      <p:pic>
        <p:nvPicPr>
          <p:cNvPr id="6" name="Imagen 5">
            <a:extLst>
              <a:ext uri="{FF2B5EF4-FFF2-40B4-BE49-F238E27FC236}">
                <a16:creationId xmlns:a16="http://schemas.microsoft.com/office/drawing/2014/main" id="{0205D1FA-69EE-403B-B8F7-A1A1896E4C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532" y="1041311"/>
            <a:ext cx="7559055" cy="3959360"/>
          </a:xfrm>
          <a:prstGeom prst="rect">
            <a:avLst/>
          </a:prstGeom>
        </p:spPr>
      </p:pic>
      <p:pic>
        <p:nvPicPr>
          <p:cNvPr id="23" name="Imagen 22">
            <a:extLst>
              <a:ext uri="{FF2B5EF4-FFF2-40B4-BE49-F238E27FC236}">
                <a16:creationId xmlns:a16="http://schemas.microsoft.com/office/drawing/2014/main" id="{37EE634A-D1A7-4946-BEC0-A5253D3659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705" y="5249985"/>
            <a:ext cx="648254" cy="648254"/>
          </a:xfrm>
          <a:prstGeom prst="rect">
            <a:avLst/>
          </a:prstGeom>
        </p:spPr>
      </p:pic>
      <p:sp>
        <p:nvSpPr>
          <p:cNvPr id="26" name="CuadroTexto 25">
            <a:extLst>
              <a:ext uri="{FF2B5EF4-FFF2-40B4-BE49-F238E27FC236}">
                <a16:creationId xmlns:a16="http://schemas.microsoft.com/office/drawing/2014/main" id="{C914D84E-1222-F24D-839F-26A87684D2BD}"/>
              </a:ext>
            </a:extLst>
          </p:cNvPr>
          <p:cNvSpPr txBox="1"/>
          <p:nvPr/>
        </p:nvSpPr>
        <p:spPr>
          <a:xfrm>
            <a:off x="1161176" y="5235319"/>
            <a:ext cx="6910801" cy="92333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Escuelas </a:t>
            </a:r>
            <a:r>
              <a:rPr kumimoji="0" lang="es-MX" sz="12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(medidas válidas desde el 29 de octubre)</a:t>
            </a:r>
            <a:r>
              <a:rPr kumimoji="0" lang="es-MX" sz="14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14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el gobierno mantendrá las clases presenciales para educación básica y superior, pero permite que los colegios privados y universidades que lo decidan impartan clases en línea.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CuadroTexto 28">
            <a:extLst>
              <a:ext uri="{FF2B5EF4-FFF2-40B4-BE49-F238E27FC236}">
                <a16:creationId xmlns:a16="http://schemas.microsoft.com/office/drawing/2014/main" id="{5A78CFEC-3C38-4866-A504-F1CF8BD1C639}"/>
              </a:ext>
            </a:extLst>
          </p:cNvPr>
          <p:cNvSpPr txBox="1"/>
          <p:nvPr/>
        </p:nvSpPr>
        <p:spPr>
          <a:xfrm>
            <a:off x="8463675" y="1761121"/>
            <a:ext cx="3662931"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 segunda ola inició desde mediados de septiembre pero, a falta de nuevas restricciones duraderas, éste comenzó un crecimiento exponencial a finales de noviembre.</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 la fecha, la segunda ola ha llegado a cerca de 5 veces la magnitud de la primera ola.</a:t>
            </a:r>
          </a:p>
          <a:p>
            <a:pPr marL="0" marR="0" lvl="0" indent="0" algn="l" defTabSz="914400" rtl="0" eaLnBrk="1" fontAlgn="auto" latinLnBrk="0" hangingPunct="1">
              <a:lnSpc>
                <a:spcPct val="100000"/>
              </a:lnSpc>
              <a:spcBef>
                <a:spcPts val="0"/>
              </a:spcBef>
              <a:spcAft>
                <a:spcPts val="0"/>
              </a:spcAft>
              <a:buClr>
                <a:srgbClr val="886038"/>
              </a:buClr>
              <a:buSzTx/>
              <a:buFontTx/>
              <a:buNone/>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El gobierno declaró nuevas restricciones desde el 29 de octubre y luego el 9 de noviembre.</a:t>
            </a:r>
          </a:p>
        </p:txBody>
      </p:sp>
      <p:sp>
        <p:nvSpPr>
          <p:cNvPr id="31" name="CuadroTexto 30">
            <a:extLst>
              <a:ext uri="{FF2B5EF4-FFF2-40B4-BE49-F238E27FC236}">
                <a16:creationId xmlns:a16="http://schemas.microsoft.com/office/drawing/2014/main" id="{5A78CFEC-3C38-4866-A504-F1CF8BD1C639}"/>
              </a:ext>
            </a:extLst>
          </p:cNvPr>
          <p:cNvSpPr txBox="1"/>
          <p:nvPr/>
        </p:nvSpPr>
        <p:spPr>
          <a:xfrm>
            <a:off x="8575734" y="4278927"/>
            <a:ext cx="3510531"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Uso de </a:t>
            </a:r>
            <a:r>
              <a:rPr kumimoji="0" lang="es-MX" sz="12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cubrebocas</a:t>
            </a: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obligatorio dentro del transporte público</a:t>
            </a:r>
          </a:p>
          <a:p>
            <a:pPr marL="0" marR="0" lvl="0" indent="0" algn="l" defTabSz="914400" rtl="0" eaLnBrk="1" fontAlgn="auto" latinLnBrk="0" hangingPunct="1">
              <a:lnSpc>
                <a:spcPct val="100000"/>
              </a:lnSpc>
              <a:spcBef>
                <a:spcPts val="0"/>
              </a:spcBef>
              <a:spcAft>
                <a:spcPts val="0"/>
              </a:spcAft>
              <a:buClr>
                <a:srgbClr val="886038"/>
              </a:buClr>
              <a:buSzTx/>
              <a:buFontTx/>
              <a:buNone/>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Toques de queda nocturnos</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Movilidad interna limitada a viajes esenciales en focos de contagio del norte,( </a:t>
            </a:r>
            <a:r>
              <a:rPr kumimoji="0" lang="es-MX" sz="12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Thisted</a:t>
            </a: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12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Læsø</a:t>
            </a: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s-MX" sz="12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Frederikshavn</a:t>
            </a: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 y </a:t>
            </a:r>
            <a:r>
              <a:rPr kumimoji="0" lang="es-MX" sz="1200" b="0" i="0" u="none" strike="noStrike" kern="1200" cap="none" spc="0" normalizeH="0" baseline="0" noProof="0" dirty="0" err="1">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Vesthimmerland</a:t>
            </a:r>
            <a:r>
              <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a:p>
            <a:pPr marL="285750" marR="0" lvl="0" indent="-285750" algn="l" defTabSz="914400" rtl="0" eaLnBrk="1" fontAlgn="auto" latinLnBrk="0" hangingPunct="1">
              <a:lnSpc>
                <a:spcPct val="100000"/>
              </a:lnSpc>
              <a:spcBef>
                <a:spcPts val="0"/>
              </a:spcBef>
              <a:spcAft>
                <a:spcPts val="0"/>
              </a:spcAft>
              <a:buClr>
                <a:srgbClr val="886038"/>
              </a:buClr>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3200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ítulo 1">
            <a:extLst>
              <a:ext uri="{FF2B5EF4-FFF2-40B4-BE49-F238E27FC236}">
                <a16:creationId xmlns:a16="http://schemas.microsoft.com/office/drawing/2014/main" id="{01C9AC53-6933-E340-8AB8-CB410DBC465D}"/>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pic>
        <p:nvPicPr>
          <p:cNvPr id="12" name="Picture 4">
            <a:extLst>
              <a:ext uri="{FF2B5EF4-FFF2-40B4-BE49-F238E27FC236}">
                <a16:creationId xmlns:a16="http://schemas.microsoft.com/office/drawing/2014/main" id="{0B209555-D2C3-4627-ACD5-31697CF43D07}"/>
              </a:ext>
            </a:extLst>
          </p:cNvPr>
          <p:cNvPicPr>
            <a:picLocks/>
          </p:cNvPicPr>
          <p:nvPr/>
        </p:nvPicPr>
        <p:blipFill>
          <a:blip r:embed="rId3"/>
          <a:stretch>
            <a:fillRect/>
          </a:stretch>
        </p:blipFill>
        <p:spPr>
          <a:xfrm>
            <a:off x="0" y="806251"/>
            <a:ext cx="12192000" cy="59181"/>
          </a:xfrm>
          <a:prstGeom prst="rect">
            <a:avLst/>
          </a:prstGeom>
        </p:spPr>
      </p:pic>
      <p:grpSp>
        <p:nvGrpSpPr>
          <p:cNvPr id="13" name="Grupo 12">
            <a:extLst>
              <a:ext uri="{FF2B5EF4-FFF2-40B4-BE49-F238E27FC236}">
                <a16:creationId xmlns:a16="http://schemas.microsoft.com/office/drawing/2014/main" id="{603091B7-5B18-420D-B5D4-D5AEA704DAE7}"/>
              </a:ext>
            </a:extLst>
          </p:cNvPr>
          <p:cNvGrpSpPr/>
          <p:nvPr/>
        </p:nvGrpSpPr>
        <p:grpSpPr>
          <a:xfrm>
            <a:off x="177452" y="170725"/>
            <a:ext cx="2860812" cy="477417"/>
            <a:chOff x="3515561" y="2087418"/>
            <a:chExt cx="4612439" cy="769731"/>
          </a:xfrm>
        </p:grpSpPr>
        <p:pic>
          <p:nvPicPr>
            <p:cNvPr id="14" name="Imagen 13">
              <a:extLst>
                <a:ext uri="{FF2B5EF4-FFF2-40B4-BE49-F238E27FC236}">
                  <a16:creationId xmlns:a16="http://schemas.microsoft.com/office/drawing/2014/main" id="{D7F5CA96-6EBF-404D-B60E-B054EBF7BE0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15" name="Imagen 14">
              <a:extLst>
                <a:ext uri="{FF2B5EF4-FFF2-40B4-BE49-F238E27FC236}">
                  <a16:creationId xmlns:a16="http://schemas.microsoft.com/office/drawing/2014/main" id="{59DBBB70-B0E7-45EE-B4AE-B0FADB501B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16" name="Conector recto 15">
              <a:extLst>
                <a:ext uri="{FF2B5EF4-FFF2-40B4-BE49-F238E27FC236}">
                  <a16:creationId xmlns:a16="http://schemas.microsoft.com/office/drawing/2014/main" id="{FFC2B618-9672-4080-B31F-0A750C7E663A}"/>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8" name="Imagen 7"/>
          <p:cNvPicPr>
            <a:picLocks noChangeAspect="1"/>
          </p:cNvPicPr>
          <p:nvPr/>
        </p:nvPicPr>
        <p:blipFill rotWithShape="1">
          <a:blip r:embed="rId6">
            <a:extLst>
              <a:ext uri="{28A0092B-C50C-407E-A947-70E740481C1C}">
                <a14:useLocalDpi xmlns:a14="http://schemas.microsoft.com/office/drawing/2010/main" val="0"/>
              </a:ext>
            </a:extLst>
          </a:blip>
          <a:srcRect t="15791"/>
          <a:stretch/>
        </p:blipFill>
        <p:spPr>
          <a:xfrm>
            <a:off x="6496382" y="1077030"/>
            <a:ext cx="3876060" cy="5196307"/>
          </a:xfrm>
          <a:prstGeom prst="rect">
            <a:avLst/>
          </a:prstGeom>
          <a:effectLst>
            <a:outerShdw blurRad="50800" dist="38100" dir="8100000" sx="101000" sy="101000" algn="tr" rotWithShape="0">
              <a:prstClr val="black">
                <a:alpha val="5000"/>
              </a:prstClr>
            </a:outerShdw>
          </a:effectLst>
        </p:spPr>
      </p:pic>
      <p:grpSp>
        <p:nvGrpSpPr>
          <p:cNvPr id="10" name="Grupo 9">
            <a:extLst>
              <a:ext uri="{FF2B5EF4-FFF2-40B4-BE49-F238E27FC236}">
                <a16:creationId xmlns:a16="http://schemas.microsoft.com/office/drawing/2014/main" id="{D65CA031-94D6-495C-A336-9F8073CAE370}"/>
              </a:ext>
            </a:extLst>
          </p:cNvPr>
          <p:cNvGrpSpPr/>
          <p:nvPr/>
        </p:nvGrpSpPr>
        <p:grpSpPr>
          <a:xfrm>
            <a:off x="9209677" y="139230"/>
            <a:ext cx="542982" cy="540407"/>
            <a:chOff x="2494357" y="945206"/>
            <a:chExt cx="542982" cy="540407"/>
          </a:xfrm>
        </p:grpSpPr>
        <p:sp>
          <p:nvSpPr>
            <p:cNvPr id="11" name="Rectángulo 10">
              <a:extLst>
                <a:ext uri="{FF2B5EF4-FFF2-40B4-BE49-F238E27FC236}">
                  <a16:creationId xmlns:a16="http://schemas.microsoft.com/office/drawing/2014/main" id="{A24BAE24-A78C-40FF-99CB-B165B47992D2}"/>
                </a:ext>
              </a:extLst>
            </p:cNvPr>
            <p:cNvSpPr/>
            <p:nvPr/>
          </p:nvSpPr>
          <p:spPr>
            <a:xfrm>
              <a:off x="2494357" y="945206"/>
              <a:ext cx="540000" cy="540407"/>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a:extLst>
                <a:ext uri="{FF2B5EF4-FFF2-40B4-BE49-F238E27FC236}">
                  <a16:creationId xmlns:a16="http://schemas.microsoft.com/office/drawing/2014/main" id="{B1991C77-BD15-40DF-81E9-DC1B72875A4E}"/>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2499189" y="946265"/>
              <a:ext cx="538150" cy="538150"/>
            </a:xfrm>
            <a:prstGeom prst="rect">
              <a:avLst/>
            </a:prstGeom>
          </p:spPr>
        </p:pic>
      </p:grpSp>
      <p:sp>
        <p:nvSpPr>
          <p:cNvPr id="3" name="Rectángulo 2"/>
          <p:cNvSpPr/>
          <p:nvPr/>
        </p:nvSpPr>
        <p:spPr>
          <a:xfrm>
            <a:off x="117418" y="1613865"/>
            <a:ext cx="1702140" cy="1708160"/>
          </a:xfrm>
          <a:prstGeom prst="rect">
            <a:avLst/>
          </a:prstGeom>
        </p:spPr>
        <p:txBody>
          <a:bodyPr wrap="square">
            <a:spAutoFit/>
          </a:bodyPr>
          <a:lstStyle/>
          <a:p>
            <a:pPr lvl="0" eaLnBrk="0" fontAlgn="base" hangingPunct="0">
              <a:spcBef>
                <a:spcPct val="0"/>
              </a:spcBef>
              <a:spcAft>
                <a:spcPct val="0"/>
              </a:spcAft>
            </a:pPr>
            <a:r>
              <a:rPr lang="es-MX" altLang="es-MX" sz="1500" dirty="0">
                <a:solidFill>
                  <a:srgbClr val="808080"/>
                </a:solidFill>
                <a:latin typeface="Helvetica Neue" panose="02000503000000020004"/>
              </a:rPr>
              <a:t>“Ingresos y presupuesto: el impacto de los confinamientos”</a:t>
            </a:r>
          </a:p>
          <a:p>
            <a:pPr lvl="0" eaLnBrk="0" fontAlgn="base" hangingPunct="0">
              <a:spcBef>
                <a:spcPct val="0"/>
              </a:spcBef>
              <a:spcAft>
                <a:spcPct val="0"/>
              </a:spcAft>
            </a:pPr>
            <a:endParaRPr lang="es-MX" altLang="es-MX" sz="1500" dirty="0">
              <a:solidFill>
                <a:srgbClr val="808080"/>
              </a:solidFill>
              <a:latin typeface="Helvetica Neue" panose="02000503000000020004"/>
            </a:endParaRPr>
          </a:p>
          <a:p>
            <a:pPr lvl="0" eaLnBrk="0" fontAlgn="base" hangingPunct="0">
              <a:spcBef>
                <a:spcPct val="0"/>
              </a:spcBef>
              <a:spcAft>
                <a:spcPct val="0"/>
              </a:spcAft>
            </a:pPr>
            <a:r>
              <a:rPr lang="es-MX" altLang="es-MX" sz="1500" dirty="0">
                <a:solidFill>
                  <a:srgbClr val="808080"/>
                </a:solidFill>
                <a:latin typeface="Helvetica Neue" panose="02000503000000020004"/>
              </a:rPr>
              <a:t>-</a:t>
            </a:r>
            <a:r>
              <a:rPr lang="es-MX" altLang="es-MX" sz="1500" b="1" dirty="0">
                <a:solidFill>
                  <a:srgbClr val="808080"/>
                </a:solidFill>
                <a:latin typeface="Helvetica Neue" panose="02000503000000020004"/>
              </a:rPr>
              <a:t>16 de noviembre</a:t>
            </a:r>
            <a:endParaRPr lang="es-MX" altLang="es-MX" sz="1500" b="1" dirty="0">
              <a:latin typeface="Helvetica Neue" panose="02000503000000020004"/>
            </a:endParaRPr>
          </a:p>
        </p:txBody>
      </p:sp>
      <p:sp>
        <p:nvSpPr>
          <p:cNvPr id="19" name="Rectángulo 18"/>
          <p:cNvSpPr/>
          <p:nvPr/>
        </p:nvSpPr>
        <p:spPr>
          <a:xfrm>
            <a:off x="10422399" y="1379214"/>
            <a:ext cx="1769601" cy="2400657"/>
          </a:xfrm>
          <a:prstGeom prst="rect">
            <a:avLst/>
          </a:prstGeom>
        </p:spPr>
        <p:txBody>
          <a:bodyPr wrap="square">
            <a:spAutoFit/>
          </a:bodyPr>
          <a:lstStyle/>
          <a:p>
            <a:pPr lvl="0" eaLnBrk="0" fontAlgn="base" hangingPunct="0">
              <a:spcBef>
                <a:spcPct val="0"/>
              </a:spcBef>
              <a:spcAft>
                <a:spcPct val="0"/>
              </a:spcAft>
            </a:pPr>
            <a:r>
              <a:rPr lang="es-MX" altLang="es-MX" sz="1500" dirty="0">
                <a:solidFill>
                  <a:srgbClr val="808080"/>
                </a:solidFill>
                <a:latin typeface="Helvetica Neue" panose="02000503000000020004"/>
              </a:rPr>
              <a:t>“Cierre de 4 semanas ‘para salvar al Servicio Nacional de Salud’ mientras que millones enfrentan adeudos”</a:t>
            </a:r>
          </a:p>
          <a:p>
            <a:pPr lvl="0" eaLnBrk="0" fontAlgn="base" hangingPunct="0">
              <a:spcBef>
                <a:spcPct val="0"/>
              </a:spcBef>
              <a:spcAft>
                <a:spcPct val="0"/>
              </a:spcAft>
            </a:pPr>
            <a:endParaRPr lang="es-MX" altLang="es-MX" sz="1500" dirty="0">
              <a:solidFill>
                <a:srgbClr val="808080"/>
              </a:solidFill>
              <a:latin typeface="Helvetica Neue" panose="02000503000000020004"/>
            </a:endParaRPr>
          </a:p>
          <a:p>
            <a:pPr lvl="0" eaLnBrk="0" fontAlgn="base" hangingPunct="0">
              <a:spcBef>
                <a:spcPct val="0"/>
              </a:spcBef>
              <a:spcAft>
                <a:spcPct val="0"/>
              </a:spcAft>
            </a:pPr>
            <a:r>
              <a:rPr lang="es-MX" altLang="es-MX" sz="1500" b="1" dirty="0">
                <a:solidFill>
                  <a:srgbClr val="808080"/>
                </a:solidFill>
                <a:latin typeface="Helvetica Neue" panose="02000503000000020004"/>
              </a:rPr>
              <a:t>-31 de octubre</a:t>
            </a:r>
            <a:endParaRPr lang="es-MX" altLang="es-MX" sz="1500" b="1" dirty="0">
              <a:latin typeface="Helvetica Neue" panose="02000503000000020004"/>
            </a:endParaRPr>
          </a:p>
        </p:txBody>
      </p:sp>
      <p:sp>
        <p:nvSpPr>
          <p:cNvPr id="20" name="Rectángulo 19"/>
          <p:cNvSpPr/>
          <p:nvPr/>
        </p:nvSpPr>
        <p:spPr>
          <a:xfrm>
            <a:off x="11175592" y="6489561"/>
            <a:ext cx="263214" cy="276999"/>
          </a:xfrm>
          <a:prstGeom prst="rect">
            <a:avLst/>
          </a:prstGeom>
        </p:spPr>
        <p:txBody>
          <a:bodyPr wrap="none">
            <a:spAutoFit/>
          </a:bodyPr>
          <a:lstStyle/>
          <a:p>
            <a:pPr lvl="0" algn="r"/>
            <a:r>
              <a:rPr lang="es-MX" sz="1200" dirty="0">
                <a:solidFill>
                  <a:prstClr val="black">
                    <a:tint val="75000"/>
                  </a:prstClr>
                </a:solidFill>
              </a:rPr>
              <a:t>7</a:t>
            </a:r>
          </a:p>
        </p:txBody>
      </p:sp>
      <p:pic>
        <p:nvPicPr>
          <p:cNvPr id="2054" name="Picture 6" descr="Portada de Le Monde (Franc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5846" y="1077030"/>
            <a:ext cx="3644025" cy="552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69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B498460-896A-44B0-A56C-248FB27D4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41" y="1056082"/>
            <a:ext cx="9717044" cy="5757684"/>
          </a:xfrm>
          <a:prstGeom prst="rect">
            <a:avLst/>
          </a:prstGeom>
        </p:spPr>
      </p:pic>
      <p:sp>
        <p:nvSpPr>
          <p:cNvPr id="25" name="Título 1">
            <a:extLst>
              <a:ext uri="{FF2B5EF4-FFF2-40B4-BE49-F238E27FC236}">
                <a16:creationId xmlns:a16="http://schemas.microsoft.com/office/drawing/2014/main" id="{01C9AC53-6933-E340-8AB8-CB410DBC465D}"/>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2ª ola   </a:t>
            </a:r>
            <a:r>
              <a:rPr lang="es-ES_tradnl" sz="2800" b="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&gt;  </a:t>
            </a: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1ª ola</a:t>
            </a:r>
          </a:p>
        </p:txBody>
      </p:sp>
      <p:sp>
        <p:nvSpPr>
          <p:cNvPr id="7" name="CuadroTexto 6">
            <a:extLst>
              <a:ext uri="{FF2B5EF4-FFF2-40B4-BE49-F238E27FC236}">
                <a16:creationId xmlns:a16="http://schemas.microsoft.com/office/drawing/2014/main" id="{A0F9BA1B-0D9D-B248-91C5-6AB654FA1A78}"/>
              </a:ext>
            </a:extLst>
          </p:cNvPr>
          <p:cNvSpPr txBox="1"/>
          <p:nvPr/>
        </p:nvSpPr>
        <p:spPr>
          <a:xfrm>
            <a:off x="9671436" y="3818094"/>
            <a:ext cx="1478275" cy="307777"/>
          </a:xfrm>
          <a:prstGeom prst="rect">
            <a:avLst/>
          </a:prstGeom>
          <a:noFill/>
          <a:ln>
            <a:noFill/>
          </a:ln>
        </p:spPr>
        <p:txBody>
          <a:bodyPr wrap="square" rtlCol="0">
            <a:spAutoFit/>
          </a:bodyPr>
          <a:lstStyle/>
          <a:p>
            <a:r>
              <a:rPr lang="es-MX" sz="1400" b="1">
                <a:solidFill>
                  <a:srgbClr val="A62A22"/>
                </a:solidFill>
                <a:latin typeface="Helvetica Neue" panose="02000503000000020004" pitchFamily="2" charset="0"/>
                <a:ea typeface="Helvetica Neue" panose="02000503000000020004" pitchFamily="2" charset="0"/>
                <a:cs typeface="Helvetica Neue" panose="02000503000000020004" pitchFamily="2" charset="0"/>
              </a:rPr>
              <a:t>Reino Unido</a:t>
            </a:r>
          </a:p>
        </p:txBody>
      </p:sp>
      <p:sp>
        <p:nvSpPr>
          <p:cNvPr id="8" name="CuadroTexto 7">
            <a:extLst>
              <a:ext uri="{FF2B5EF4-FFF2-40B4-BE49-F238E27FC236}">
                <a16:creationId xmlns:a16="http://schemas.microsoft.com/office/drawing/2014/main" id="{0015EA43-0F10-054D-B904-3A5611ACB94B}"/>
              </a:ext>
            </a:extLst>
          </p:cNvPr>
          <p:cNvSpPr txBox="1"/>
          <p:nvPr/>
        </p:nvSpPr>
        <p:spPr>
          <a:xfrm>
            <a:off x="9760718" y="1625947"/>
            <a:ext cx="1012150" cy="307777"/>
          </a:xfrm>
          <a:prstGeom prst="rect">
            <a:avLst/>
          </a:prstGeom>
          <a:noFill/>
          <a:ln>
            <a:noFill/>
          </a:ln>
        </p:spPr>
        <p:txBody>
          <a:bodyPr wrap="square" rtlCol="0">
            <a:spAutoFit/>
          </a:bodyPr>
          <a:lstStyle/>
          <a:p>
            <a:r>
              <a:rPr lang="es-MX" sz="1400" b="1">
                <a:solidFill>
                  <a:srgbClr val="7F1D17"/>
                </a:solidFill>
                <a:latin typeface="Helvetica Neue" panose="02000503000000020004" pitchFamily="2" charset="0"/>
                <a:ea typeface="Helvetica Neue" panose="02000503000000020004" pitchFamily="2" charset="0"/>
                <a:cs typeface="Helvetica Neue" panose="02000503000000020004" pitchFamily="2" charset="0"/>
              </a:rPr>
              <a:t>Francia</a:t>
            </a:r>
          </a:p>
        </p:txBody>
      </p:sp>
      <p:sp>
        <p:nvSpPr>
          <p:cNvPr id="13" name="CuadroTexto 12">
            <a:extLst>
              <a:ext uri="{FF2B5EF4-FFF2-40B4-BE49-F238E27FC236}">
                <a16:creationId xmlns:a16="http://schemas.microsoft.com/office/drawing/2014/main" id="{38C077A2-A508-8E4D-8B78-E133BF3EC719}"/>
              </a:ext>
            </a:extLst>
          </p:cNvPr>
          <p:cNvSpPr txBox="1"/>
          <p:nvPr/>
        </p:nvSpPr>
        <p:spPr>
          <a:xfrm>
            <a:off x="9748343" y="3062708"/>
            <a:ext cx="821285" cy="307777"/>
          </a:xfrm>
          <a:prstGeom prst="rect">
            <a:avLst/>
          </a:prstGeom>
          <a:noFill/>
          <a:ln>
            <a:noFill/>
          </a:ln>
        </p:spPr>
        <p:txBody>
          <a:bodyPr wrap="square" rtlCol="0">
            <a:spAutoFit/>
          </a:bodyPr>
          <a:lstStyle/>
          <a:p>
            <a:r>
              <a:rPr lang="es-MX" sz="1400" b="1">
                <a:solidFill>
                  <a:srgbClr val="EC7172"/>
                </a:solidFill>
                <a:latin typeface="Helvetica Neue" panose="02000503000000020004" pitchFamily="2" charset="0"/>
                <a:ea typeface="Helvetica Neue" panose="02000503000000020004" pitchFamily="2" charset="0"/>
                <a:cs typeface="Helvetica Neue" panose="02000503000000020004" pitchFamily="2" charset="0"/>
              </a:rPr>
              <a:t>Italia</a:t>
            </a:r>
          </a:p>
        </p:txBody>
      </p:sp>
      <p:sp>
        <p:nvSpPr>
          <p:cNvPr id="16" name="CuadroTexto 15">
            <a:extLst>
              <a:ext uri="{FF2B5EF4-FFF2-40B4-BE49-F238E27FC236}">
                <a16:creationId xmlns:a16="http://schemas.microsoft.com/office/drawing/2014/main" id="{1C0CFC5B-FED1-404D-A1F2-A324C30BC261}"/>
              </a:ext>
            </a:extLst>
          </p:cNvPr>
          <p:cNvSpPr txBox="1"/>
          <p:nvPr/>
        </p:nvSpPr>
        <p:spPr>
          <a:xfrm>
            <a:off x="9735175" y="5676999"/>
            <a:ext cx="821285" cy="307777"/>
          </a:xfrm>
          <a:prstGeom prst="rect">
            <a:avLst/>
          </a:prstGeom>
          <a:noFill/>
          <a:ln>
            <a:noFill/>
          </a:ln>
        </p:spPr>
        <p:txBody>
          <a:bodyPr wrap="square" rtlCol="0">
            <a:spAutoFit/>
          </a:bodyPr>
          <a:lstStyle/>
          <a:p>
            <a:r>
              <a:rPr lang="es-MX" sz="1400" b="1">
                <a:solidFill>
                  <a:srgbClr val="CD362B"/>
                </a:solidFill>
                <a:latin typeface="Helvetica Neue" panose="02000503000000020004" pitchFamily="2" charset="0"/>
                <a:ea typeface="Helvetica Neue" panose="02000503000000020004" pitchFamily="2" charset="0"/>
                <a:cs typeface="Helvetica Neue" panose="02000503000000020004" pitchFamily="2" charset="0"/>
              </a:rPr>
              <a:t>Irlanda</a:t>
            </a:r>
          </a:p>
        </p:txBody>
      </p:sp>
      <p:sp>
        <p:nvSpPr>
          <p:cNvPr id="17" name="CuadroTexto 16">
            <a:extLst>
              <a:ext uri="{FF2B5EF4-FFF2-40B4-BE49-F238E27FC236}">
                <a16:creationId xmlns:a16="http://schemas.microsoft.com/office/drawing/2014/main" id="{13D63613-92B7-40AC-9930-961C857A72FE}"/>
              </a:ext>
            </a:extLst>
          </p:cNvPr>
          <p:cNvSpPr txBox="1"/>
          <p:nvPr/>
        </p:nvSpPr>
        <p:spPr>
          <a:xfrm>
            <a:off x="177452" y="6584720"/>
            <a:ext cx="6740984" cy="246221"/>
          </a:xfrm>
          <a:prstGeom prst="rect">
            <a:avLst/>
          </a:prstGeom>
          <a:noFill/>
        </p:spPr>
        <p:txBody>
          <a:bodyPr wrap="square" rtlCol="0">
            <a:spAutoFit/>
          </a:bodyPr>
          <a:lstStyle/>
          <a:p>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Fuente: </a:t>
            </a:r>
            <a:r>
              <a:rPr lang="es-MX" sz="10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s-MX" sz="100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World</a:t>
            </a:r>
            <a:r>
              <a:rPr lang="es-MX"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in Data (16 de noviembre de 2020). </a:t>
            </a:r>
            <a:r>
              <a:rPr lang="es-MX" sz="10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Policy</a:t>
            </a:r>
            <a:r>
              <a:rPr lang="es-MX" sz="10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Responses </a:t>
            </a:r>
            <a:r>
              <a:rPr lang="es-MX" sz="1000" i="1"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Covid</a:t>
            </a:r>
            <a:r>
              <a:rPr lang="es-MX" sz="10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3" name="Imagen 2">
            <a:extLst>
              <a:ext uri="{FF2B5EF4-FFF2-40B4-BE49-F238E27FC236}">
                <a16:creationId xmlns:a16="http://schemas.microsoft.com/office/drawing/2014/main" id="{C84AA2AC-8440-4277-A9F0-634F41F7A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5875" y="4317776"/>
            <a:ext cx="367671" cy="230224"/>
          </a:xfrm>
          <a:prstGeom prst="rect">
            <a:avLst/>
          </a:prstGeom>
        </p:spPr>
      </p:pic>
      <p:pic>
        <p:nvPicPr>
          <p:cNvPr id="4" name="Imagen 3">
            <a:extLst>
              <a:ext uri="{FF2B5EF4-FFF2-40B4-BE49-F238E27FC236}">
                <a16:creationId xmlns:a16="http://schemas.microsoft.com/office/drawing/2014/main" id="{55B2C982-6A9C-4FBD-B988-46E159297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5875" y="1625947"/>
            <a:ext cx="367671" cy="230224"/>
          </a:xfrm>
          <a:prstGeom prst="rect">
            <a:avLst/>
          </a:prstGeom>
        </p:spPr>
      </p:pic>
      <p:pic>
        <p:nvPicPr>
          <p:cNvPr id="5" name="Imagen 4">
            <a:extLst>
              <a:ext uri="{FF2B5EF4-FFF2-40B4-BE49-F238E27FC236}">
                <a16:creationId xmlns:a16="http://schemas.microsoft.com/office/drawing/2014/main" id="{3F639227-C026-4741-A34F-60FEB1A0BA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5875" y="3818094"/>
            <a:ext cx="367671" cy="233660"/>
          </a:xfrm>
          <a:prstGeom prst="rect">
            <a:avLst/>
          </a:prstGeom>
        </p:spPr>
      </p:pic>
      <p:pic>
        <p:nvPicPr>
          <p:cNvPr id="12" name="Imagen 11">
            <a:extLst>
              <a:ext uri="{FF2B5EF4-FFF2-40B4-BE49-F238E27FC236}">
                <a16:creationId xmlns:a16="http://schemas.microsoft.com/office/drawing/2014/main" id="{BF674AD0-5154-49B5-AB4A-5ABABC9949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9524" y="3159483"/>
            <a:ext cx="364756" cy="230026"/>
          </a:xfrm>
          <a:prstGeom prst="rect">
            <a:avLst/>
          </a:prstGeom>
        </p:spPr>
      </p:pic>
      <p:pic>
        <p:nvPicPr>
          <p:cNvPr id="22" name="Imagen 21">
            <a:extLst>
              <a:ext uri="{FF2B5EF4-FFF2-40B4-BE49-F238E27FC236}">
                <a16:creationId xmlns:a16="http://schemas.microsoft.com/office/drawing/2014/main" id="{DC0402D6-D8A6-455D-9C9B-8E9796F443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5875" y="5698190"/>
            <a:ext cx="364756" cy="230026"/>
          </a:xfrm>
          <a:prstGeom prst="rect">
            <a:avLst/>
          </a:prstGeom>
        </p:spPr>
      </p:pic>
      <p:pic>
        <p:nvPicPr>
          <p:cNvPr id="28" name="Imagen 27">
            <a:extLst>
              <a:ext uri="{FF2B5EF4-FFF2-40B4-BE49-F238E27FC236}">
                <a16:creationId xmlns:a16="http://schemas.microsoft.com/office/drawing/2014/main" id="{29EC28AB-A9BA-4E30-A8A1-D37ED0E02E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65875" y="4731452"/>
            <a:ext cx="367671" cy="230224"/>
          </a:xfrm>
          <a:prstGeom prst="rect">
            <a:avLst/>
          </a:prstGeom>
        </p:spPr>
      </p:pic>
      <p:pic>
        <p:nvPicPr>
          <p:cNvPr id="31" name="Picture 4">
            <a:extLst>
              <a:ext uri="{FF2B5EF4-FFF2-40B4-BE49-F238E27FC236}">
                <a16:creationId xmlns:a16="http://schemas.microsoft.com/office/drawing/2014/main" id="{43801420-D3F1-43C0-8AB0-7FC93B0F03C4}"/>
              </a:ext>
            </a:extLst>
          </p:cNvPr>
          <p:cNvPicPr>
            <a:picLocks/>
          </p:cNvPicPr>
          <p:nvPr/>
        </p:nvPicPr>
        <p:blipFill>
          <a:blip r:embed="rId9"/>
          <a:stretch>
            <a:fillRect/>
          </a:stretch>
        </p:blipFill>
        <p:spPr>
          <a:xfrm>
            <a:off x="0" y="806251"/>
            <a:ext cx="12192000" cy="59181"/>
          </a:xfrm>
          <a:prstGeom prst="rect">
            <a:avLst/>
          </a:prstGeom>
        </p:spPr>
      </p:pic>
      <p:grpSp>
        <p:nvGrpSpPr>
          <p:cNvPr id="32" name="Grupo 31">
            <a:extLst>
              <a:ext uri="{FF2B5EF4-FFF2-40B4-BE49-F238E27FC236}">
                <a16:creationId xmlns:a16="http://schemas.microsoft.com/office/drawing/2014/main" id="{0AEAC1C9-D38C-4D01-95D5-BFBE36E3D940}"/>
              </a:ext>
            </a:extLst>
          </p:cNvPr>
          <p:cNvGrpSpPr/>
          <p:nvPr/>
        </p:nvGrpSpPr>
        <p:grpSpPr>
          <a:xfrm>
            <a:off x="177452" y="170725"/>
            <a:ext cx="2860812" cy="477417"/>
            <a:chOff x="3515561" y="2087418"/>
            <a:chExt cx="4612439" cy="769731"/>
          </a:xfrm>
        </p:grpSpPr>
        <p:pic>
          <p:nvPicPr>
            <p:cNvPr id="33" name="Imagen 32">
              <a:extLst>
                <a:ext uri="{FF2B5EF4-FFF2-40B4-BE49-F238E27FC236}">
                  <a16:creationId xmlns:a16="http://schemas.microsoft.com/office/drawing/2014/main" id="{5DDA20BF-63D9-4486-9632-026D2FBC892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34" name="Imagen 33">
              <a:extLst>
                <a:ext uri="{FF2B5EF4-FFF2-40B4-BE49-F238E27FC236}">
                  <a16:creationId xmlns:a16="http://schemas.microsoft.com/office/drawing/2014/main" id="{2055F3DE-3590-4BCB-A021-01376D0E84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35" name="Conector recto 34">
              <a:extLst>
                <a:ext uri="{FF2B5EF4-FFF2-40B4-BE49-F238E27FC236}">
                  <a16:creationId xmlns:a16="http://schemas.microsoft.com/office/drawing/2014/main" id="{8D2806FF-B6F7-4CCB-BF3E-61A01836D35D}"/>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CuadroTexto 14">
            <a:extLst>
              <a:ext uri="{FF2B5EF4-FFF2-40B4-BE49-F238E27FC236}">
                <a16:creationId xmlns:a16="http://schemas.microsoft.com/office/drawing/2014/main" id="{C790E578-9165-B24B-87D1-B748B8F2A5CF}"/>
              </a:ext>
            </a:extLst>
          </p:cNvPr>
          <p:cNvSpPr txBox="1"/>
          <p:nvPr/>
        </p:nvSpPr>
        <p:spPr>
          <a:xfrm>
            <a:off x="9713275" y="4266364"/>
            <a:ext cx="821285" cy="307777"/>
          </a:xfrm>
          <a:prstGeom prst="rect">
            <a:avLst/>
          </a:prstGeom>
          <a:noFill/>
          <a:ln>
            <a:noFill/>
          </a:ln>
        </p:spPr>
        <p:txBody>
          <a:bodyPr wrap="square" rtlCol="0">
            <a:spAutoFit/>
          </a:bodyPr>
          <a:lstStyle/>
          <a:p>
            <a:r>
              <a:rPr lang="es-MX" sz="1400" b="1">
                <a:solidFill>
                  <a:srgbClr val="EA3F33"/>
                </a:solidFill>
                <a:latin typeface="Helvetica Neue" panose="02000503000000020004" pitchFamily="2" charset="0"/>
                <a:ea typeface="Helvetica Neue" panose="02000503000000020004" pitchFamily="2" charset="0"/>
                <a:cs typeface="Helvetica Neue" panose="02000503000000020004" pitchFamily="2" charset="0"/>
              </a:rPr>
              <a:t>España</a:t>
            </a:r>
          </a:p>
        </p:txBody>
      </p:sp>
      <p:sp>
        <p:nvSpPr>
          <p:cNvPr id="14" name="CuadroTexto 13">
            <a:extLst>
              <a:ext uri="{FF2B5EF4-FFF2-40B4-BE49-F238E27FC236}">
                <a16:creationId xmlns:a16="http://schemas.microsoft.com/office/drawing/2014/main" id="{7A32EF18-0EDF-2F4D-8213-6A53D8021ADD}"/>
              </a:ext>
            </a:extLst>
          </p:cNvPr>
          <p:cNvSpPr txBox="1"/>
          <p:nvPr/>
        </p:nvSpPr>
        <p:spPr>
          <a:xfrm>
            <a:off x="9671436" y="4730801"/>
            <a:ext cx="863124" cy="307777"/>
          </a:xfrm>
          <a:prstGeom prst="rect">
            <a:avLst/>
          </a:prstGeom>
          <a:noFill/>
          <a:ln>
            <a:noFill/>
          </a:ln>
        </p:spPr>
        <p:txBody>
          <a:bodyPr wrap="square" rtlCol="0">
            <a:spAutoFit/>
          </a:bodyPr>
          <a:lstStyle/>
          <a:p>
            <a:r>
              <a:rPr lang="es-MX" sz="1400" b="1" dirty="0">
                <a:solidFill>
                  <a:srgbClr val="EC6333"/>
                </a:solidFill>
                <a:latin typeface="Helvetica Neue" panose="02000503000000020004" pitchFamily="2" charset="0"/>
                <a:ea typeface="Helvetica Neue" panose="02000503000000020004" pitchFamily="2" charset="0"/>
                <a:cs typeface="Helvetica Neue" panose="02000503000000020004" pitchFamily="2" charset="0"/>
              </a:rPr>
              <a:t>Bélgica</a:t>
            </a:r>
          </a:p>
        </p:txBody>
      </p:sp>
      <p:pic>
        <p:nvPicPr>
          <p:cNvPr id="30" name="Imagen 29">
            <a:extLst>
              <a:ext uri="{FF2B5EF4-FFF2-40B4-BE49-F238E27FC236}">
                <a16:creationId xmlns:a16="http://schemas.microsoft.com/office/drawing/2014/main" id="{863801F3-55E2-41EA-AA99-B25BAF6709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8454" y="1387409"/>
            <a:ext cx="253139" cy="353650"/>
          </a:xfrm>
          <a:prstGeom prst="rect">
            <a:avLst/>
          </a:prstGeom>
        </p:spPr>
      </p:pic>
      <p:grpSp>
        <p:nvGrpSpPr>
          <p:cNvPr id="23" name="Grupo 22">
            <a:extLst>
              <a:ext uri="{FF2B5EF4-FFF2-40B4-BE49-F238E27FC236}">
                <a16:creationId xmlns:a16="http://schemas.microsoft.com/office/drawing/2014/main" id="{D65CA031-94D6-495C-A336-9F8073CAE370}"/>
              </a:ext>
            </a:extLst>
          </p:cNvPr>
          <p:cNvGrpSpPr/>
          <p:nvPr/>
        </p:nvGrpSpPr>
        <p:grpSpPr>
          <a:xfrm>
            <a:off x="9217736" y="133152"/>
            <a:ext cx="542982" cy="540407"/>
            <a:chOff x="2494357" y="945206"/>
            <a:chExt cx="542982" cy="540407"/>
          </a:xfrm>
        </p:grpSpPr>
        <p:sp>
          <p:nvSpPr>
            <p:cNvPr id="24" name="Rectángulo 23">
              <a:extLst>
                <a:ext uri="{FF2B5EF4-FFF2-40B4-BE49-F238E27FC236}">
                  <a16:creationId xmlns:a16="http://schemas.microsoft.com/office/drawing/2014/main" id="{A24BAE24-A78C-40FF-99CB-B165B47992D2}"/>
                </a:ext>
              </a:extLst>
            </p:cNvPr>
            <p:cNvSpPr/>
            <p:nvPr/>
          </p:nvSpPr>
          <p:spPr>
            <a:xfrm>
              <a:off x="2494357" y="945206"/>
              <a:ext cx="540000" cy="540407"/>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6" name="Imagen 25">
              <a:extLst>
                <a:ext uri="{FF2B5EF4-FFF2-40B4-BE49-F238E27FC236}">
                  <a16:creationId xmlns:a16="http://schemas.microsoft.com/office/drawing/2014/main" id="{B1991C77-BD15-40DF-81E9-DC1B72875A4E}"/>
                </a:ext>
              </a:extLst>
            </p:cNvPr>
            <p:cNvPicPr>
              <a:picLocks noChangeAspect="1"/>
            </p:cNvPicPr>
            <p:nvPr/>
          </p:nvPicPr>
          <p:blipFill>
            <a:blip r:embed="rId13" cstate="hqprint">
              <a:extLst>
                <a:ext uri="{28A0092B-C50C-407E-A947-70E740481C1C}">
                  <a14:useLocalDpi xmlns:a14="http://schemas.microsoft.com/office/drawing/2010/main" val="0"/>
                </a:ext>
              </a:extLst>
            </a:blip>
            <a:srcRect/>
            <a:stretch/>
          </p:blipFill>
          <p:spPr>
            <a:xfrm>
              <a:off x="2499189" y="946265"/>
              <a:ext cx="538150" cy="538150"/>
            </a:xfrm>
            <a:prstGeom prst="rect">
              <a:avLst/>
            </a:prstGeom>
          </p:spPr>
        </p:pic>
      </p:grpSp>
      <p:sp>
        <p:nvSpPr>
          <p:cNvPr id="27" name="Rectángulo 26"/>
          <p:cNvSpPr/>
          <p:nvPr/>
        </p:nvSpPr>
        <p:spPr>
          <a:xfrm>
            <a:off x="11199024" y="6526230"/>
            <a:ext cx="263214" cy="276999"/>
          </a:xfrm>
          <a:prstGeom prst="rect">
            <a:avLst/>
          </a:prstGeom>
        </p:spPr>
        <p:txBody>
          <a:bodyPr wrap="none">
            <a:spAutoFit/>
          </a:bodyPr>
          <a:lstStyle/>
          <a:p>
            <a:pPr lvl="0" algn="r"/>
            <a:r>
              <a:rPr lang="es-MX" sz="1200" dirty="0">
                <a:solidFill>
                  <a:prstClr val="black">
                    <a:tint val="75000"/>
                  </a:prstClr>
                </a:solidFill>
              </a:rPr>
              <a:t>8</a:t>
            </a:r>
          </a:p>
        </p:txBody>
      </p:sp>
    </p:spTree>
    <p:extLst>
      <p:ext uri="{BB962C8B-B14F-4D97-AF65-F5344CB8AC3E}">
        <p14:creationId xmlns:p14="http://schemas.microsoft.com/office/powerpoint/2010/main" val="3555478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ángulo 77">
            <a:extLst>
              <a:ext uri="{FF2B5EF4-FFF2-40B4-BE49-F238E27FC236}">
                <a16:creationId xmlns:a16="http://schemas.microsoft.com/office/drawing/2014/main" id="{6BE63EFD-9297-4187-A546-C250821F5075}"/>
              </a:ext>
            </a:extLst>
          </p:cNvPr>
          <p:cNvSpPr/>
          <p:nvPr/>
        </p:nvSpPr>
        <p:spPr>
          <a:xfrm>
            <a:off x="3121026" y="2117000"/>
            <a:ext cx="1927224" cy="3669442"/>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Rectángulo 86">
            <a:extLst>
              <a:ext uri="{FF2B5EF4-FFF2-40B4-BE49-F238E27FC236}">
                <a16:creationId xmlns:a16="http://schemas.microsoft.com/office/drawing/2014/main" id="{CB0E31B8-0EB9-4DBC-BFF6-D19D1BFC6608}"/>
              </a:ext>
            </a:extLst>
          </p:cNvPr>
          <p:cNvSpPr/>
          <p:nvPr/>
        </p:nvSpPr>
        <p:spPr>
          <a:xfrm>
            <a:off x="5263294" y="2117000"/>
            <a:ext cx="1927224" cy="3669442"/>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8" name="Rectángulo 87">
            <a:extLst>
              <a:ext uri="{FF2B5EF4-FFF2-40B4-BE49-F238E27FC236}">
                <a16:creationId xmlns:a16="http://schemas.microsoft.com/office/drawing/2014/main" id="{447E3063-4BB2-468F-B9E5-C133A072120C}"/>
              </a:ext>
            </a:extLst>
          </p:cNvPr>
          <p:cNvSpPr/>
          <p:nvPr/>
        </p:nvSpPr>
        <p:spPr>
          <a:xfrm>
            <a:off x="7405562" y="2117000"/>
            <a:ext cx="1927224" cy="3669442"/>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9" name="Rectángulo 88">
            <a:extLst>
              <a:ext uri="{FF2B5EF4-FFF2-40B4-BE49-F238E27FC236}">
                <a16:creationId xmlns:a16="http://schemas.microsoft.com/office/drawing/2014/main" id="{E0C45948-B87A-42B0-B9AF-0C82CAABC12D}"/>
              </a:ext>
            </a:extLst>
          </p:cNvPr>
          <p:cNvSpPr/>
          <p:nvPr/>
        </p:nvSpPr>
        <p:spPr>
          <a:xfrm>
            <a:off x="9473747" y="2117000"/>
            <a:ext cx="1927224" cy="3669442"/>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Título 1">
            <a:extLst>
              <a:ext uri="{FF2B5EF4-FFF2-40B4-BE49-F238E27FC236}">
                <a16:creationId xmlns:a16="http://schemas.microsoft.com/office/drawing/2014/main" id="{01C9AC53-6933-E340-8AB8-CB410DBC465D}"/>
              </a:ext>
            </a:extLst>
          </p:cNvPr>
          <p:cNvSpPr txBox="1">
            <a:spLocks/>
          </p:cNvSpPr>
          <p:nvPr/>
        </p:nvSpPr>
        <p:spPr>
          <a:xfrm>
            <a:off x="4277710" y="95536"/>
            <a:ext cx="7736837" cy="62779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_tradnl" sz="20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Guía de intensidad de las restricciones</a:t>
            </a:r>
          </a:p>
        </p:txBody>
      </p:sp>
      <p:pic>
        <p:nvPicPr>
          <p:cNvPr id="8" name="Picture 4">
            <a:extLst>
              <a:ext uri="{FF2B5EF4-FFF2-40B4-BE49-F238E27FC236}">
                <a16:creationId xmlns:a16="http://schemas.microsoft.com/office/drawing/2014/main" id="{397946C0-1F88-44A0-82AD-4477CD60FC09}"/>
              </a:ext>
            </a:extLst>
          </p:cNvPr>
          <p:cNvPicPr>
            <a:picLocks/>
          </p:cNvPicPr>
          <p:nvPr/>
        </p:nvPicPr>
        <p:blipFill>
          <a:blip r:embed="rId2"/>
          <a:stretch>
            <a:fillRect/>
          </a:stretch>
        </p:blipFill>
        <p:spPr>
          <a:xfrm>
            <a:off x="0" y="806251"/>
            <a:ext cx="12192000" cy="59181"/>
          </a:xfrm>
          <a:prstGeom prst="rect">
            <a:avLst/>
          </a:prstGeom>
        </p:spPr>
      </p:pic>
      <p:grpSp>
        <p:nvGrpSpPr>
          <p:cNvPr id="9" name="Grupo 8">
            <a:extLst>
              <a:ext uri="{FF2B5EF4-FFF2-40B4-BE49-F238E27FC236}">
                <a16:creationId xmlns:a16="http://schemas.microsoft.com/office/drawing/2014/main" id="{44A1DA21-6BCA-45EC-B4D7-69BF5A482DDA}"/>
              </a:ext>
            </a:extLst>
          </p:cNvPr>
          <p:cNvGrpSpPr/>
          <p:nvPr/>
        </p:nvGrpSpPr>
        <p:grpSpPr>
          <a:xfrm>
            <a:off x="177452" y="170725"/>
            <a:ext cx="2860812" cy="477417"/>
            <a:chOff x="3515561" y="2087418"/>
            <a:chExt cx="4612439" cy="769731"/>
          </a:xfrm>
        </p:grpSpPr>
        <p:pic>
          <p:nvPicPr>
            <p:cNvPr id="10" name="Imagen 9">
              <a:extLst>
                <a:ext uri="{FF2B5EF4-FFF2-40B4-BE49-F238E27FC236}">
                  <a16:creationId xmlns:a16="http://schemas.microsoft.com/office/drawing/2014/main" id="{9F5E9C4D-BA40-4093-B696-E3110CBE736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15561" y="2103276"/>
              <a:ext cx="2333215" cy="753873"/>
            </a:xfrm>
            <a:prstGeom prst="rect">
              <a:avLst/>
            </a:prstGeom>
          </p:spPr>
        </p:pic>
        <p:pic>
          <p:nvPicPr>
            <p:cNvPr id="11" name="Imagen 10">
              <a:extLst>
                <a:ext uri="{FF2B5EF4-FFF2-40B4-BE49-F238E27FC236}">
                  <a16:creationId xmlns:a16="http://schemas.microsoft.com/office/drawing/2014/main" id="{E3ADE799-5173-4782-8992-C8A0789E0D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3101" y="2238813"/>
              <a:ext cx="1964899" cy="443066"/>
            </a:xfrm>
            <a:prstGeom prst="rect">
              <a:avLst/>
            </a:prstGeom>
          </p:spPr>
        </p:pic>
        <p:cxnSp>
          <p:nvCxnSpPr>
            <p:cNvPr id="12" name="Conector recto 11">
              <a:extLst>
                <a:ext uri="{FF2B5EF4-FFF2-40B4-BE49-F238E27FC236}">
                  <a16:creationId xmlns:a16="http://schemas.microsoft.com/office/drawing/2014/main" id="{19D16762-116F-471D-9388-B9AD2EF08BDC}"/>
                </a:ext>
              </a:extLst>
            </p:cNvPr>
            <p:cNvCxnSpPr/>
            <p:nvPr/>
          </p:nvCxnSpPr>
          <p:spPr>
            <a:xfrm>
              <a:off x="5984161" y="2087418"/>
              <a:ext cx="0" cy="6834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0" name="Rectangle 10">
            <a:extLst>
              <a:ext uri="{FF2B5EF4-FFF2-40B4-BE49-F238E27FC236}">
                <a16:creationId xmlns:a16="http://schemas.microsoft.com/office/drawing/2014/main" id="{EC341DD1-708E-40BC-9ADC-36434F50302D}"/>
              </a:ext>
            </a:extLst>
          </p:cNvPr>
          <p:cNvSpPr>
            <a:spLocks noChangeArrowheads="1"/>
          </p:cNvSpPr>
          <p:nvPr/>
        </p:nvSpPr>
        <p:spPr bwMode="auto">
          <a:xfrm>
            <a:off x="1167669" y="2695416"/>
            <a:ext cx="167757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a:ln>
                  <a:noFill/>
                </a:ln>
                <a:solidFill>
                  <a:schemeClr val="tx1">
                    <a:lumMod val="50000"/>
                    <a:lumOff val="50000"/>
                  </a:schemeClr>
                </a:solidFill>
                <a:effectLst/>
                <a:latin typeface="Helvetica" panose="02000500000000000000" pitchFamily="2" charset="0"/>
              </a:rPr>
              <a:t>Cierre de centros de trabajo </a:t>
            </a:r>
            <a:endParaRPr kumimoji="0" lang="es-MX" altLang="es-MX" sz="1800" b="0" i="0" u="none" strike="noStrike" cap="none" normalizeH="0" baseline="0">
              <a:ln>
                <a:noFill/>
              </a:ln>
              <a:solidFill>
                <a:schemeClr val="tx1">
                  <a:lumMod val="50000"/>
                  <a:lumOff val="50000"/>
                </a:schemeClr>
              </a:solidFill>
              <a:effectLst/>
            </a:endParaRPr>
          </a:p>
        </p:txBody>
      </p:sp>
      <p:sp>
        <p:nvSpPr>
          <p:cNvPr id="22" name="Rectangle 12">
            <a:extLst>
              <a:ext uri="{FF2B5EF4-FFF2-40B4-BE49-F238E27FC236}">
                <a16:creationId xmlns:a16="http://schemas.microsoft.com/office/drawing/2014/main" id="{DE7BBB8B-EC65-4D26-A1EE-34F9A4A48E23}"/>
              </a:ext>
            </a:extLst>
          </p:cNvPr>
          <p:cNvSpPr>
            <a:spLocks noChangeArrowheads="1"/>
          </p:cNvSpPr>
          <p:nvPr/>
        </p:nvSpPr>
        <p:spPr bwMode="auto">
          <a:xfrm>
            <a:off x="3308350" y="2828449"/>
            <a:ext cx="15036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808080"/>
                </a:solidFill>
                <a:effectLst/>
                <a:latin typeface="Helvetica Neue" panose="02000503000000020004"/>
              </a:rPr>
              <a:t>Sin restricciones</a:t>
            </a:r>
            <a:endParaRPr kumimoji="0" lang="es-MX" altLang="es-MX" sz="1800" b="0" i="0" u="none" strike="noStrike" cap="none" normalizeH="0" baseline="0" dirty="0">
              <a:ln>
                <a:noFill/>
              </a:ln>
              <a:solidFill>
                <a:schemeClr val="tx1"/>
              </a:solidFill>
              <a:effectLst/>
              <a:latin typeface="Helvetica Neue" panose="02000503000000020004"/>
            </a:endParaRPr>
          </a:p>
        </p:txBody>
      </p:sp>
      <p:sp>
        <p:nvSpPr>
          <p:cNvPr id="23" name="Rectangle 13">
            <a:extLst>
              <a:ext uri="{FF2B5EF4-FFF2-40B4-BE49-F238E27FC236}">
                <a16:creationId xmlns:a16="http://schemas.microsoft.com/office/drawing/2014/main" id="{024C50AD-F7E6-482D-833D-DE413717B5C1}"/>
              </a:ext>
            </a:extLst>
          </p:cNvPr>
          <p:cNvSpPr>
            <a:spLocks noChangeArrowheads="1"/>
          </p:cNvSpPr>
          <p:nvPr/>
        </p:nvSpPr>
        <p:spPr bwMode="auto">
          <a:xfrm>
            <a:off x="5529263" y="2828449"/>
            <a:ext cx="13320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a:ln>
                  <a:noFill/>
                </a:ln>
                <a:solidFill>
                  <a:srgbClr val="808080"/>
                </a:solidFill>
                <a:effectLst/>
                <a:latin typeface="Helvetica Neue" panose="02000503000000020004"/>
              </a:rPr>
              <a:t>Recomendado</a:t>
            </a:r>
            <a:endParaRPr kumimoji="0" lang="es-MX" altLang="es-MX" sz="1800" b="0" i="0" u="none" strike="noStrike" cap="none" normalizeH="0" baseline="0">
              <a:ln>
                <a:noFill/>
              </a:ln>
              <a:solidFill>
                <a:schemeClr val="tx1"/>
              </a:solidFill>
              <a:effectLst/>
              <a:latin typeface="Helvetica Neue" panose="02000503000000020004"/>
            </a:endParaRPr>
          </a:p>
        </p:txBody>
      </p:sp>
      <p:sp>
        <p:nvSpPr>
          <p:cNvPr id="24" name="Rectangle 14">
            <a:extLst>
              <a:ext uri="{FF2B5EF4-FFF2-40B4-BE49-F238E27FC236}">
                <a16:creationId xmlns:a16="http://schemas.microsoft.com/office/drawing/2014/main" id="{BD23B0EF-8BDC-4266-9AAB-64B8514693B4}"/>
              </a:ext>
            </a:extLst>
          </p:cNvPr>
          <p:cNvSpPr>
            <a:spLocks noChangeArrowheads="1"/>
          </p:cNvSpPr>
          <p:nvPr/>
        </p:nvSpPr>
        <p:spPr bwMode="auto">
          <a:xfrm>
            <a:off x="7554913" y="282844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a:ln>
                  <a:noFill/>
                </a:ln>
                <a:solidFill>
                  <a:srgbClr val="808080"/>
                </a:solidFill>
                <a:effectLst/>
                <a:latin typeface="Helvetica Neue" panose="02000503000000020004"/>
              </a:rPr>
              <a:t>Algunos sectores</a:t>
            </a:r>
            <a:endParaRPr kumimoji="0" lang="es-MX" altLang="es-MX" sz="1800" b="0" i="0" u="none" strike="noStrike" cap="none" normalizeH="0" baseline="0">
              <a:ln>
                <a:noFill/>
              </a:ln>
              <a:solidFill>
                <a:schemeClr val="tx1"/>
              </a:solidFill>
              <a:effectLst/>
              <a:latin typeface="Helvetica Neue" panose="02000503000000020004"/>
            </a:endParaRPr>
          </a:p>
        </p:txBody>
      </p:sp>
      <p:sp>
        <p:nvSpPr>
          <p:cNvPr id="26" name="Rectangle 15">
            <a:extLst>
              <a:ext uri="{FF2B5EF4-FFF2-40B4-BE49-F238E27FC236}">
                <a16:creationId xmlns:a16="http://schemas.microsoft.com/office/drawing/2014/main" id="{17C2D92A-2863-4270-99AF-1FE8CED07D99}"/>
              </a:ext>
            </a:extLst>
          </p:cNvPr>
          <p:cNvSpPr>
            <a:spLocks noChangeArrowheads="1"/>
          </p:cNvSpPr>
          <p:nvPr/>
        </p:nvSpPr>
        <p:spPr bwMode="auto">
          <a:xfrm>
            <a:off x="9534706" y="2696687"/>
            <a:ext cx="180017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a:ln>
                  <a:noFill/>
                </a:ln>
                <a:solidFill>
                  <a:srgbClr val="808080"/>
                </a:solidFill>
                <a:effectLst/>
                <a:latin typeface="Helvetica Neue" panose="02000503000000020004"/>
              </a:rPr>
              <a:t>Sólo  apertura de</a:t>
            </a:r>
          </a:p>
          <a:p>
            <a:pPr algn="ctr"/>
            <a:r>
              <a:rPr kumimoji="0" lang="es-MX" altLang="es-MX" sz="1600" b="0" i="0" u="none" strike="noStrike" cap="none" normalizeH="0" baseline="0">
                <a:ln>
                  <a:noFill/>
                </a:ln>
                <a:solidFill>
                  <a:srgbClr val="808080"/>
                </a:solidFill>
                <a:effectLst/>
                <a:latin typeface="Helvetica Neue" panose="02000503000000020004"/>
              </a:rPr>
              <a:t>sectores </a:t>
            </a:r>
            <a:r>
              <a:rPr lang="es-MX" altLang="es-MX" sz="1600">
                <a:solidFill>
                  <a:srgbClr val="808080"/>
                </a:solidFill>
                <a:latin typeface="Helvetica Neue" panose="02000503000000020004"/>
              </a:rPr>
              <a:t>esenciales</a:t>
            </a:r>
            <a:endParaRPr kumimoji="0" lang="es-MX" altLang="es-MX" sz="1800" b="0" i="0" u="none" strike="noStrike" cap="none" normalizeH="0" baseline="0">
              <a:ln>
                <a:noFill/>
              </a:ln>
              <a:solidFill>
                <a:schemeClr val="tx1"/>
              </a:solidFill>
              <a:effectLst/>
              <a:latin typeface="Helvetica Neue" panose="02000503000000020004"/>
            </a:endParaRPr>
          </a:p>
        </p:txBody>
      </p:sp>
      <p:sp>
        <p:nvSpPr>
          <p:cNvPr id="28" name="Rectangle 17">
            <a:extLst>
              <a:ext uri="{FF2B5EF4-FFF2-40B4-BE49-F238E27FC236}">
                <a16:creationId xmlns:a16="http://schemas.microsoft.com/office/drawing/2014/main" id="{CF93747D-4F28-4DD7-A2DC-287867DE2886}"/>
              </a:ext>
            </a:extLst>
          </p:cNvPr>
          <p:cNvSpPr>
            <a:spLocks noChangeArrowheads="1"/>
          </p:cNvSpPr>
          <p:nvPr/>
        </p:nvSpPr>
        <p:spPr bwMode="auto">
          <a:xfrm>
            <a:off x="1167668" y="3525149"/>
            <a:ext cx="116667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chemeClr val="tx1">
                    <a:lumMod val="50000"/>
                    <a:lumOff val="50000"/>
                  </a:schemeClr>
                </a:solidFill>
                <a:effectLst/>
                <a:latin typeface="Helvetica" panose="02000500000000000000" pitchFamily="2" charset="0"/>
              </a:rPr>
              <a:t>Cuarentena en casa</a:t>
            </a:r>
            <a:endParaRPr kumimoji="0" lang="es-MX" altLang="es-MX" sz="1800" b="0" i="0" u="none" strike="noStrike" cap="none" normalizeH="0" baseline="0" dirty="0">
              <a:ln>
                <a:noFill/>
              </a:ln>
              <a:solidFill>
                <a:schemeClr val="tx1">
                  <a:lumMod val="50000"/>
                  <a:lumOff val="50000"/>
                </a:schemeClr>
              </a:solidFill>
              <a:effectLst/>
            </a:endParaRPr>
          </a:p>
        </p:txBody>
      </p:sp>
      <p:sp>
        <p:nvSpPr>
          <p:cNvPr id="29" name="Rectangle 18">
            <a:extLst>
              <a:ext uri="{FF2B5EF4-FFF2-40B4-BE49-F238E27FC236}">
                <a16:creationId xmlns:a16="http://schemas.microsoft.com/office/drawing/2014/main" id="{7AE02EB6-A354-44EE-8650-15B3359A9354}"/>
              </a:ext>
            </a:extLst>
          </p:cNvPr>
          <p:cNvSpPr>
            <a:spLocks noChangeArrowheads="1"/>
          </p:cNvSpPr>
          <p:nvPr/>
        </p:nvSpPr>
        <p:spPr bwMode="auto">
          <a:xfrm>
            <a:off x="3308350" y="3644293"/>
            <a:ext cx="15036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808080"/>
                </a:solidFill>
                <a:effectLst/>
                <a:latin typeface="Helvetica Neue" panose="02000503000000020004"/>
              </a:rPr>
              <a:t>Sin restricciones</a:t>
            </a:r>
            <a:endParaRPr kumimoji="0" lang="es-MX" altLang="es-MX" sz="1800" b="0" i="0" u="none" strike="noStrike" cap="none" normalizeH="0" baseline="0" dirty="0">
              <a:ln>
                <a:noFill/>
              </a:ln>
              <a:solidFill>
                <a:schemeClr val="tx1"/>
              </a:solidFill>
              <a:effectLst/>
              <a:latin typeface="Helvetica Neue" panose="02000503000000020004"/>
            </a:endParaRPr>
          </a:p>
        </p:txBody>
      </p:sp>
      <p:sp>
        <p:nvSpPr>
          <p:cNvPr id="30" name="Rectangle 19">
            <a:extLst>
              <a:ext uri="{FF2B5EF4-FFF2-40B4-BE49-F238E27FC236}">
                <a16:creationId xmlns:a16="http://schemas.microsoft.com/office/drawing/2014/main" id="{9069CDFC-43C7-4653-BC93-5AF32D7729E4}"/>
              </a:ext>
            </a:extLst>
          </p:cNvPr>
          <p:cNvSpPr>
            <a:spLocks noChangeArrowheads="1"/>
          </p:cNvSpPr>
          <p:nvPr/>
        </p:nvSpPr>
        <p:spPr bwMode="auto">
          <a:xfrm>
            <a:off x="5529263" y="3644293"/>
            <a:ext cx="13898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a:ln>
                  <a:noFill/>
                </a:ln>
                <a:solidFill>
                  <a:srgbClr val="808080"/>
                </a:solidFill>
                <a:effectLst/>
                <a:latin typeface="Helvetica Neue" panose="02000503000000020004"/>
              </a:rPr>
              <a:t>Recomendada </a:t>
            </a:r>
            <a:endParaRPr kumimoji="0" lang="es-MX" altLang="es-MX" sz="1800" b="0" i="0" u="none" strike="noStrike" cap="none" normalizeH="0" baseline="0">
              <a:ln>
                <a:noFill/>
              </a:ln>
              <a:solidFill>
                <a:schemeClr val="tx1"/>
              </a:solidFill>
              <a:effectLst/>
              <a:latin typeface="Helvetica Neue" panose="02000503000000020004"/>
            </a:endParaRPr>
          </a:p>
        </p:txBody>
      </p:sp>
      <p:sp>
        <p:nvSpPr>
          <p:cNvPr id="33" name="Rectangle 22">
            <a:extLst>
              <a:ext uri="{FF2B5EF4-FFF2-40B4-BE49-F238E27FC236}">
                <a16:creationId xmlns:a16="http://schemas.microsoft.com/office/drawing/2014/main" id="{75DF7153-1DFC-4224-91A2-53F406ACF300}"/>
              </a:ext>
            </a:extLst>
          </p:cNvPr>
          <p:cNvSpPr>
            <a:spLocks noChangeArrowheads="1"/>
          </p:cNvSpPr>
          <p:nvPr/>
        </p:nvSpPr>
        <p:spPr bwMode="auto">
          <a:xfrm>
            <a:off x="9635736" y="3474270"/>
            <a:ext cx="157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a:ln>
                  <a:noFill/>
                </a:ln>
                <a:solidFill>
                  <a:srgbClr val="808080"/>
                </a:solidFill>
                <a:effectLst/>
                <a:latin typeface="Helvetica Neue" panose="02000503000000020004"/>
              </a:rPr>
              <a:t>Obligatoria</a:t>
            </a:r>
          </a:p>
          <a:p>
            <a:pPr algn="ctr"/>
            <a:r>
              <a:rPr kumimoji="0" lang="es-MX" altLang="es-MX" sz="1400" b="0" i="0" u="none" strike="noStrike" cap="none" normalizeH="0" baseline="0">
                <a:ln>
                  <a:noFill/>
                </a:ln>
                <a:solidFill>
                  <a:srgbClr val="808080"/>
                </a:solidFill>
                <a:effectLst/>
                <a:latin typeface="Helvetica" panose="02000500000000000000" pitchFamily="2" charset="0"/>
              </a:rPr>
              <a:t>(excepciones raras)</a:t>
            </a:r>
            <a:endParaRPr kumimoji="0" lang="es-MX" altLang="es-MX" sz="1600" b="0" i="0" u="none" strike="noStrike" cap="none" normalizeH="0" baseline="0">
              <a:ln>
                <a:noFill/>
              </a:ln>
              <a:solidFill>
                <a:schemeClr val="tx1"/>
              </a:solidFill>
              <a:effectLst/>
              <a:latin typeface="Arial" panose="020B0604020202020204" pitchFamily="34" charset="0"/>
            </a:endParaRPr>
          </a:p>
        </p:txBody>
      </p:sp>
      <p:sp>
        <p:nvSpPr>
          <p:cNvPr id="35" name="Rectangle 24">
            <a:extLst>
              <a:ext uri="{FF2B5EF4-FFF2-40B4-BE49-F238E27FC236}">
                <a16:creationId xmlns:a16="http://schemas.microsoft.com/office/drawing/2014/main" id="{56D4CDA8-4D81-4387-B452-F2A8470F002C}"/>
              </a:ext>
            </a:extLst>
          </p:cNvPr>
          <p:cNvSpPr>
            <a:spLocks noChangeArrowheads="1"/>
          </p:cNvSpPr>
          <p:nvPr/>
        </p:nvSpPr>
        <p:spPr bwMode="auto">
          <a:xfrm>
            <a:off x="1167668" y="4354882"/>
            <a:ext cx="129126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chemeClr val="tx1">
                    <a:lumMod val="50000"/>
                    <a:lumOff val="50000"/>
                  </a:schemeClr>
                </a:solidFill>
                <a:effectLst/>
                <a:latin typeface="Helvetica" panose="02000500000000000000" pitchFamily="2" charset="0"/>
              </a:rPr>
              <a:t>Pruebas</a:t>
            </a:r>
          </a:p>
          <a:p>
            <a:pPr marL="0" marR="0" lvl="0" indent="0" defTabSz="914400" rtl="0" eaLnBrk="0" fontAlgn="base" latinLnBrk="0" hangingPunct="0">
              <a:lnSpc>
                <a:spcPct val="100000"/>
              </a:lnSpc>
              <a:spcBef>
                <a:spcPct val="0"/>
              </a:spcBef>
              <a:spcAft>
                <a:spcPct val="0"/>
              </a:spcAft>
              <a:buClrTx/>
              <a:buSzTx/>
              <a:buFontTx/>
              <a:buNone/>
              <a:tabLst/>
            </a:pPr>
            <a:r>
              <a:rPr lang="es-MX" altLang="es-MX" sz="1600" b="1" dirty="0">
                <a:solidFill>
                  <a:schemeClr val="tx1">
                    <a:lumMod val="50000"/>
                    <a:lumOff val="50000"/>
                  </a:schemeClr>
                </a:solidFill>
                <a:latin typeface="Helvetica" panose="02000500000000000000" pitchFamily="2" charset="0"/>
              </a:rPr>
              <a:t>diagnósticas</a:t>
            </a:r>
            <a:endParaRPr kumimoji="0" lang="es-MX" altLang="es-MX" sz="1800" b="0" i="0" u="none" strike="noStrike" cap="none" normalizeH="0" baseline="0" dirty="0">
              <a:ln>
                <a:noFill/>
              </a:ln>
              <a:solidFill>
                <a:schemeClr val="tx1">
                  <a:lumMod val="50000"/>
                  <a:lumOff val="50000"/>
                </a:schemeClr>
              </a:solidFill>
              <a:effectLst/>
            </a:endParaRPr>
          </a:p>
        </p:txBody>
      </p:sp>
      <p:sp>
        <p:nvSpPr>
          <p:cNvPr id="36" name="Rectangle 25">
            <a:extLst>
              <a:ext uri="{FF2B5EF4-FFF2-40B4-BE49-F238E27FC236}">
                <a16:creationId xmlns:a16="http://schemas.microsoft.com/office/drawing/2014/main" id="{A2C49B9E-EAEF-4DFC-936E-392EA3C83D0A}"/>
              </a:ext>
            </a:extLst>
          </p:cNvPr>
          <p:cNvSpPr>
            <a:spLocks noChangeArrowheads="1"/>
          </p:cNvSpPr>
          <p:nvPr/>
        </p:nvSpPr>
        <p:spPr bwMode="auto">
          <a:xfrm>
            <a:off x="3568700" y="4497923"/>
            <a:ext cx="9922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808080"/>
                </a:solidFill>
                <a:effectLst/>
                <a:latin typeface="Helvetica Neue" panose="02000503000000020004"/>
              </a:rPr>
              <a:t>Sin política</a:t>
            </a:r>
            <a:endParaRPr kumimoji="0" lang="es-MX" altLang="es-MX" sz="1800" b="0" i="0" u="none" strike="noStrike" cap="none" normalizeH="0" baseline="0" dirty="0">
              <a:ln>
                <a:noFill/>
              </a:ln>
              <a:solidFill>
                <a:schemeClr val="tx1"/>
              </a:solidFill>
              <a:effectLst/>
              <a:latin typeface="Helvetica Neue" panose="02000503000000020004"/>
            </a:endParaRPr>
          </a:p>
        </p:txBody>
      </p:sp>
      <p:sp>
        <p:nvSpPr>
          <p:cNvPr id="37" name="Rectangle 26">
            <a:extLst>
              <a:ext uri="{FF2B5EF4-FFF2-40B4-BE49-F238E27FC236}">
                <a16:creationId xmlns:a16="http://schemas.microsoft.com/office/drawing/2014/main" id="{85438B2C-598A-4104-A973-B7AA6D6F47D4}"/>
              </a:ext>
            </a:extLst>
          </p:cNvPr>
          <p:cNvSpPr>
            <a:spLocks noChangeArrowheads="1"/>
          </p:cNvSpPr>
          <p:nvPr/>
        </p:nvSpPr>
        <p:spPr bwMode="auto">
          <a:xfrm>
            <a:off x="5224072" y="4460027"/>
            <a:ext cx="197200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808080"/>
                </a:solidFill>
                <a:effectLst/>
                <a:latin typeface="Helvetica Neue" panose="02000503000000020004"/>
              </a:rPr>
              <a:t>Sólo para vulnerables con síntomas </a:t>
            </a:r>
            <a:endParaRPr kumimoji="0" lang="es-MX" altLang="es-MX" sz="1800" b="0" i="0" u="none" strike="noStrike" cap="none" normalizeH="0" baseline="0" dirty="0">
              <a:ln>
                <a:noFill/>
              </a:ln>
              <a:solidFill>
                <a:schemeClr val="tx1"/>
              </a:solidFill>
              <a:effectLst/>
              <a:latin typeface="Helvetica Neue" panose="02000503000000020004"/>
            </a:endParaRPr>
          </a:p>
        </p:txBody>
      </p:sp>
      <p:sp>
        <p:nvSpPr>
          <p:cNvPr id="38" name="Rectangle 27">
            <a:extLst>
              <a:ext uri="{FF2B5EF4-FFF2-40B4-BE49-F238E27FC236}">
                <a16:creationId xmlns:a16="http://schemas.microsoft.com/office/drawing/2014/main" id="{7DF22A16-CD51-492F-A42D-9DF94F00FD48}"/>
              </a:ext>
            </a:extLst>
          </p:cNvPr>
          <p:cNvSpPr>
            <a:spLocks noChangeArrowheads="1"/>
          </p:cNvSpPr>
          <p:nvPr/>
        </p:nvSpPr>
        <p:spPr bwMode="auto">
          <a:xfrm>
            <a:off x="7361919" y="4453354"/>
            <a:ext cx="192722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808080"/>
                </a:solidFill>
                <a:effectLst/>
                <a:latin typeface="Helvetica Neue" panose="02000503000000020004"/>
              </a:rPr>
              <a:t>Para toda persona con síntomas</a:t>
            </a:r>
            <a:endParaRPr kumimoji="0" lang="es-MX" altLang="es-MX" sz="1800" b="0" i="0" u="none" strike="noStrike" cap="none" normalizeH="0" baseline="0" dirty="0">
              <a:ln>
                <a:noFill/>
              </a:ln>
              <a:solidFill>
                <a:schemeClr val="tx1"/>
              </a:solidFill>
              <a:effectLst/>
              <a:latin typeface="Helvetica Neue" panose="02000503000000020004"/>
            </a:endParaRPr>
          </a:p>
        </p:txBody>
      </p:sp>
      <p:sp>
        <p:nvSpPr>
          <p:cNvPr id="39" name="Rectangle 28">
            <a:extLst>
              <a:ext uri="{FF2B5EF4-FFF2-40B4-BE49-F238E27FC236}">
                <a16:creationId xmlns:a16="http://schemas.microsoft.com/office/drawing/2014/main" id="{97D18100-9BD7-41B8-977C-05292C9DC778}"/>
              </a:ext>
            </a:extLst>
          </p:cNvPr>
          <p:cNvSpPr>
            <a:spLocks noChangeArrowheads="1"/>
          </p:cNvSpPr>
          <p:nvPr/>
        </p:nvSpPr>
        <p:spPr bwMode="auto">
          <a:xfrm>
            <a:off x="9400142" y="4487106"/>
            <a:ext cx="207016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808080"/>
                </a:solidFill>
                <a:effectLst/>
                <a:latin typeface="Helvetica Neue" panose="02000503000000020004"/>
              </a:rPr>
              <a:t>Abiertas, incluyendo asintomáticos</a:t>
            </a:r>
            <a:endParaRPr kumimoji="0" lang="es-MX" altLang="es-MX" sz="1800" b="0" i="0" u="none" strike="noStrike" cap="none" normalizeH="0" baseline="0" dirty="0">
              <a:ln>
                <a:noFill/>
              </a:ln>
              <a:solidFill>
                <a:schemeClr val="tx1"/>
              </a:solidFill>
              <a:effectLst/>
              <a:latin typeface="Helvetica Neue" panose="02000503000000020004"/>
            </a:endParaRPr>
          </a:p>
        </p:txBody>
      </p:sp>
      <p:sp>
        <p:nvSpPr>
          <p:cNvPr id="40" name="Rectangle 29">
            <a:extLst>
              <a:ext uri="{FF2B5EF4-FFF2-40B4-BE49-F238E27FC236}">
                <a16:creationId xmlns:a16="http://schemas.microsoft.com/office/drawing/2014/main" id="{83852047-123C-4D0F-AA2D-1926E1E74C57}"/>
              </a:ext>
            </a:extLst>
          </p:cNvPr>
          <p:cNvSpPr>
            <a:spLocks noChangeArrowheads="1"/>
          </p:cNvSpPr>
          <p:nvPr/>
        </p:nvSpPr>
        <p:spPr bwMode="auto">
          <a:xfrm>
            <a:off x="1167668" y="5184616"/>
            <a:ext cx="109230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a:ln>
                  <a:noFill/>
                </a:ln>
                <a:solidFill>
                  <a:schemeClr val="tx1">
                    <a:lumMod val="50000"/>
                    <a:lumOff val="50000"/>
                  </a:schemeClr>
                </a:solidFill>
                <a:effectLst/>
                <a:latin typeface="Helvetica" panose="02000500000000000000" pitchFamily="2" charset="0"/>
              </a:rPr>
              <a:t>Cierre de escuelas</a:t>
            </a:r>
            <a:endParaRPr kumimoji="0" lang="es-MX" altLang="es-MX" sz="1800" b="0" i="0" u="none" strike="noStrike" cap="none" normalizeH="0" baseline="0">
              <a:ln>
                <a:noFill/>
              </a:ln>
              <a:solidFill>
                <a:schemeClr val="tx1">
                  <a:lumMod val="50000"/>
                  <a:lumOff val="50000"/>
                </a:schemeClr>
              </a:solidFill>
              <a:effectLst/>
            </a:endParaRPr>
          </a:p>
        </p:txBody>
      </p:sp>
      <p:sp>
        <p:nvSpPr>
          <p:cNvPr id="41" name="Rectangle 30">
            <a:extLst>
              <a:ext uri="{FF2B5EF4-FFF2-40B4-BE49-F238E27FC236}">
                <a16:creationId xmlns:a16="http://schemas.microsoft.com/office/drawing/2014/main" id="{396583FA-3C6C-4955-BA38-F1F4096C8FF7}"/>
              </a:ext>
            </a:extLst>
          </p:cNvPr>
          <p:cNvSpPr>
            <a:spLocks noChangeArrowheads="1"/>
          </p:cNvSpPr>
          <p:nvPr/>
        </p:nvSpPr>
        <p:spPr bwMode="auto">
          <a:xfrm>
            <a:off x="3460750" y="5329644"/>
            <a:ext cx="123271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a:ln>
                  <a:noFill/>
                </a:ln>
                <a:solidFill>
                  <a:srgbClr val="808080"/>
                </a:solidFill>
                <a:effectLst/>
                <a:latin typeface="Helvetica Neue" panose="02000503000000020004"/>
              </a:rPr>
              <a:t>Apertura total</a:t>
            </a:r>
            <a:endParaRPr kumimoji="0" lang="es-MX" altLang="es-MX" sz="1800" b="0" i="0" u="none" strike="noStrike" cap="none" normalizeH="0" baseline="0">
              <a:ln>
                <a:noFill/>
              </a:ln>
              <a:solidFill>
                <a:schemeClr val="tx1"/>
              </a:solidFill>
              <a:effectLst/>
              <a:latin typeface="Helvetica Neue" panose="02000503000000020004"/>
            </a:endParaRPr>
          </a:p>
        </p:txBody>
      </p:sp>
      <p:sp>
        <p:nvSpPr>
          <p:cNvPr id="42" name="Rectangle 31">
            <a:extLst>
              <a:ext uri="{FF2B5EF4-FFF2-40B4-BE49-F238E27FC236}">
                <a16:creationId xmlns:a16="http://schemas.microsoft.com/office/drawing/2014/main" id="{D146B440-CD2F-4E64-AA39-B53F7BFAD689}"/>
              </a:ext>
            </a:extLst>
          </p:cNvPr>
          <p:cNvSpPr>
            <a:spLocks noChangeArrowheads="1"/>
          </p:cNvSpPr>
          <p:nvPr/>
        </p:nvSpPr>
        <p:spPr bwMode="auto">
          <a:xfrm>
            <a:off x="5670550" y="5329644"/>
            <a:ext cx="10427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a:ln>
                  <a:noFill/>
                </a:ln>
                <a:solidFill>
                  <a:srgbClr val="808080"/>
                </a:solidFill>
                <a:effectLst/>
                <a:latin typeface="Helvetica Neue" panose="02000503000000020004"/>
              </a:rPr>
              <a:t>Vacaciones</a:t>
            </a:r>
            <a:endParaRPr kumimoji="0" lang="es-MX" altLang="es-MX" sz="1800" b="0" i="0" u="none" strike="noStrike" cap="none" normalizeH="0" baseline="0">
              <a:ln>
                <a:noFill/>
              </a:ln>
              <a:solidFill>
                <a:schemeClr val="tx1"/>
              </a:solidFill>
              <a:effectLst/>
              <a:latin typeface="Helvetica Neue" panose="02000503000000020004"/>
            </a:endParaRPr>
          </a:p>
        </p:txBody>
      </p:sp>
      <p:sp>
        <p:nvSpPr>
          <p:cNvPr id="43" name="Rectangle 32">
            <a:extLst>
              <a:ext uri="{FF2B5EF4-FFF2-40B4-BE49-F238E27FC236}">
                <a16:creationId xmlns:a16="http://schemas.microsoft.com/office/drawing/2014/main" id="{666E559A-9B95-4D48-817C-AE88895CB4AA}"/>
              </a:ext>
            </a:extLst>
          </p:cNvPr>
          <p:cNvSpPr>
            <a:spLocks noChangeArrowheads="1"/>
          </p:cNvSpPr>
          <p:nvPr/>
        </p:nvSpPr>
        <p:spPr bwMode="auto">
          <a:xfrm>
            <a:off x="7751763" y="5329644"/>
            <a:ext cx="121828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a:ln>
                  <a:noFill/>
                </a:ln>
                <a:solidFill>
                  <a:srgbClr val="808080"/>
                </a:solidFill>
                <a:effectLst/>
                <a:latin typeface="Helvetica Neue" panose="02000503000000020004"/>
              </a:rPr>
              <a:t>Cierre parcial</a:t>
            </a:r>
            <a:endParaRPr kumimoji="0" lang="es-MX" altLang="es-MX" sz="1800" b="0" i="0" u="none" strike="noStrike" cap="none" normalizeH="0" baseline="0">
              <a:ln>
                <a:noFill/>
              </a:ln>
              <a:solidFill>
                <a:schemeClr val="tx1"/>
              </a:solidFill>
              <a:effectLst/>
              <a:latin typeface="Helvetica Neue" panose="02000503000000020004"/>
            </a:endParaRPr>
          </a:p>
        </p:txBody>
      </p:sp>
      <p:sp>
        <p:nvSpPr>
          <p:cNvPr id="44" name="Rectangle 33">
            <a:extLst>
              <a:ext uri="{FF2B5EF4-FFF2-40B4-BE49-F238E27FC236}">
                <a16:creationId xmlns:a16="http://schemas.microsoft.com/office/drawing/2014/main" id="{5470253D-5C63-435E-99CE-9B2560111556}"/>
              </a:ext>
            </a:extLst>
          </p:cNvPr>
          <p:cNvSpPr>
            <a:spLocks noChangeArrowheads="1"/>
          </p:cNvSpPr>
          <p:nvPr/>
        </p:nvSpPr>
        <p:spPr bwMode="auto">
          <a:xfrm>
            <a:off x="10006013" y="5329644"/>
            <a:ext cx="1003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a:ln>
                  <a:noFill/>
                </a:ln>
                <a:solidFill>
                  <a:srgbClr val="808080"/>
                </a:solidFill>
                <a:effectLst/>
                <a:latin typeface="Helvetica Neue" panose="02000503000000020004"/>
              </a:rPr>
              <a:t>Cierre total</a:t>
            </a:r>
            <a:endParaRPr kumimoji="0" lang="es-MX" altLang="es-MX" sz="1800" b="0" i="0" u="none" strike="noStrike" cap="none" normalizeH="0" baseline="0">
              <a:ln>
                <a:noFill/>
              </a:ln>
              <a:solidFill>
                <a:schemeClr val="tx1"/>
              </a:solidFill>
              <a:effectLst/>
              <a:latin typeface="Helvetica Neue" panose="02000503000000020004"/>
            </a:endParaRPr>
          </a:p>
        </p:txBody>
      </p:sp>
      <p:sp>
        <p:nvSpPr>
          <p:cNvPr id="47" name="Rectangle 36">
            <a:extLst>
              <a:ext uri="{FF2B5EF4-FFF2-40B4-BE49-F238E27FC236}">
                <a16:creationId xmlns:a16="http://schemas.microsoft.com/office/drawing/2014/main" id="{E3C23D5B-DA54-4D1F-BC0B-9B8EF7AAA05F}"/>
              </a:ext>
            </a:extLst>
          </p:cNvPr>
          <p:cNvSpPr>
            <a:spLocks noChangeArrowheads="1"/>
          </p:cNvSpPr>
          <p:nvPr/>
        </p:nvSpPr>
        <p:spPr bwMode="auto">
          <a:xfrm>
            <a:off x="2824181" y="2471738"/>
            <a:ext cx="9525" cy="158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48" name="Rectangle 37">
            <a:extLst>
              <a:ext uri="{FF2B5EF4-FFF2-40B4-BE49-F238E27FC236}">
                <a16:creationId xmlns:a16="http://schemas.microsoft.com/office/drawing/2014/main" id="{764F5E5E-4DAE-4EC7-B170-D6E2D4A1B385}"/>
              </a:ext>
            </a:extLst>
          </p:cNvPr>
          <p:cNvSpPr>
            <a:spLocks noChangeArrowheads="1"/>
          </p:cNvSpPr>
          <p:nvPr/>
        </p:nvSpPr>
        <p:spPr bwMode="auto">
          <a:xfrm>
            <a:off x="5137150" y="2471738"/>
            <a:ext cx="11113" cy="158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49" name="Rectangle 38">
            <a:extLst>
              <a:ext uri="{FF2B5EF4-FFF2-40B4-BE49-F238E27FC236}">
                <a16:creationId xmlns:a16="http://schemas.microsoft.com/office/drawing/2014/main" id="{0424413D-71E7-490E-98E7-25576591C8EC}"/>
              </a:ext>
            </a:extLst>
          </p:cNvPr>
          <p:cNvSpPr>
            <a:spLocks noChangeArrowheads="1"/>
          </p:cNvSpPr>
          <p:nvPr/>
        </p:nvSpPr>
        <p:spPr bwMode="auto">
          <a:xfrm>
            <a:off x="7283450" y="2471738"/>
            <a:ext cx="11113" cy="158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50" name="Rectangle 39">
            <a:extLst>
              <a:ext uri="{FF2B5EF4-FFF2-40B4-BE49-F238E27FC236}">
                <a16:creationId xmlns:a16="http://schemas.microsoft.com/office/drawing/2014/main" id="{D065C7E9-12EB-4BA3-A2BB-B113F5A9FCC9}"/>
              </a:ext>
            </a:extLst>
          </p:cNvPr>
          <p:cNvSpPr>
            <a:spLocks noChangeArrowheads="1"/>
          </p:cNvSpPr>
          <p:nvPr/>
        </p:nvSpPr>
        <p:spPr bwMode="auto">
          <a:xfrm>
            <a:off x="9428163" y="2471738"/>
            <a:ext cx="11113" cy="158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51" name="Rectangle 40">
            <a:extLst>
              <a:ext uri="{FF2B5EF4-FFF2-40B4-BE49-F238E27FC236}">
                <a16:creationId xmlns:a16="http://schemas.microsoft.com/office/drawing/2014/main" id="{D7C866FD-4265-4B37-9A1E-8C4269223E58}"/>
              </a:ext>
            </a:extLst>
          </p:cNvPr>
          <p:cNvSpPr>
            <a:spLocks noChangeArrowheads="1"/>
          </p:cNvSpPr>
          <p:nvPr/>
        </p:nvSpPr>
        <p:spPr bwMode="auto">
          <a:xfrm>
            <a:off x="11574463" y="2471738"/>
            <a:ext cx="11113" cy="158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54" name="Line 43">
            <a:extLst>
              <a:ext uri="{FF2B5EF4-FFF2-40B4-BE49-F238E27FC236}">
                <a16:creationId xmlns:a16="http://schemas.microsoft.com/office/drawing/2014/main" id="{3CBAD18E-B97E-4109-89DC-615837E4E6F3}"/>
              </a:ext>
            </a:extLst>
          </p:cNvPr>
          <p:cNvSpPr>
            <a:spLocks noChangeShapeType="1"/>
          </p:cNvSpPr>
          <p:nvPr/>
        </p:nvSpPr>
        <p:spPr bwMode="auto">
          <a:xfrm>
            <a:off x="606425" y="5899150"/>
            <a:ext cx="1588" cy="158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5" name="Rectangle 44">
            <a:extLst>
              <a:ext uri="{FF2B5EF4-FFF2-40B4-BE49-F238E27FC236}">
                <a16:creationId xmlns:a16="http://schemas.microsoft.com/office/drawing/2014/main" id="{7BF5957C-E2D3-48B2-9B11-C250E8413EFB}"/>
              </a:ext>
            </a:extLst>
          </p:cNvPr>
          <p:cNvSpPr>
            <a:spLocks noChangeArrowheads="1"/>
          </p:cNvSpPr>
          <p:nvPr/>
        </p:nvSpPr>
        <p:spPr bwMode="auto">
          <a:xfrm>
            <a:off x="606425" y="5899150"/>
            <a:ext cx="11113" cy="11112"/>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58" name="Line 47">
            <a:extLst>
              <a:ext uri="{FF2B5EF4-FFF2-40B4-BE49-F238E27FC236}">
                <a16:creationId xmlns:a16="http://schemas.microsoft.com/office/drawing/2014/main" id="{C1AAFE81-5171-4E4D-8B8F-2A81019731BD}"/>
              </a:ext>
            </a:extLst>
          </p:cNvPr>
          <p:cNvSpPr>
            <a:spLocks noChangeShapeType="1"/>
          </p:cNvSpPr>
          <p:nvPr/>
        </p:nvSpPr>
        <p:spPr bwMode="auto">
          <a:xfrm>
            <a:off x="5137150" y="5899150"/>
            <a:ext cx="1588" cy="158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latin typeface="Helvetica Neue" panose="02000503000000020004"/>
            </a:endParaRPr>
          </a:p>
        </p:txBody>
      </p:sp>
      <p:sp>
        <p:nvSpPr>
          <p:cNvPr id="59" name="Rectangle 48">
            <a:extLst>
              <a:ext uri="{FF2B5EF4-FFF2-40B4-BE49-F238E27FC236}">
                <a16:creationId xmlns:a16="http://schemas.microsoft.com/office/drawing/2014/main" id="{A24A15D6-150B-4001-AF4F-42D5C81DB35C}"/>
              </a:ext>
            </a:extLst>
          </p:cNvPr>
          <p:cNvSpPr>
            <a:spLocks noChangeArrowheads="1"/>
          </p:cNvSpPr>
          <p:nvPr/>
        </p:nvSpPr>
        <p:spPr bwMode="auto">
          <a:xfrm>
            <a:off x="5137150" y="5899150"/>
            <a:ext cx="11113" cy="11112"/>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latin typeface="Helvetica Neue" panose="02000503000000020004"/>
            </a:endParaRPr>
          </a:p>
        </p:txBody>
      </p:sp>
      <p:sp>
        <p:nvSpPr>
          <p:cNvPr id="60" name="Line 49">
            <a:extLst>
              <a:ext uri="{FF2B5EF4-FFF2-40B4-BE49-F238E27FC236}">
                <a16:creationId xmlns:a16="http://schemas.microsoft.com/office/drawing/2014/main" id="{42F50F75-3621-44E5-958A-59F359011315}"/>
              </a:ext>
            </a:extLst>
          </p:cNvPr>
          <p:cNvSpPr>
            <a:spLocks noChangeShapeType="1"/>
          </p:cNvSpPr>
          <p:nvPr/>
        </p:nvSpPr>
        <p:spPr bwMode="auto">
          <a:xfrm>
            <a:off x="7283450" y="5899150"/>
            <a:ext cx="1588" cy="158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latin typeface="Helvetica Neue" panose="02000503000000020004"/>
            </a:endParaRPr>
          </a:p>
        </p:txBody>
      </p:sp>
      <p:sp>
        <p:nvSpPr>
          <p:cNvPr id="61" name="Rectangle 50">
            <a:extLst>
              <a:ext uri="{FF2B5EF4-FFF2-40B4-BE49-F238E27FC236}">
                <a16:creationId xmlns:a16="http://schemas.microsoft.com/office/drawing/2014/main" id="{7CF1F5AF-CBED-4F7E-AD66-1A25BE7DD34C}"/>
              </a:ext>
            </a:extLst>
          </p:cNvPr>
          <p:cNvSpPr>
            <a:spLocks noChangeArrowheads="1"/>
          </p:cNvSpPr>
          <p:nvPr/>
        </p:nvSpPr>
        <p:spPr bwMode="auto">
          <a:xfrm>
            <a:off x="7283450" y="5899150"/>
            <a:ext cx="11113" cy="11112"/>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latin typeface="Helvetica Neue" panose="02000503000000020004"/>
            </a:endParaRPr>
          </a:p>
        </p:txBody>
      </p:sp>
      <p:sp>
        <p:nvSpPr>
          <p:cNvPr id="62" name="Line 51">
            <a:extLst>
              <a:ext uri="{FF2B5EF4-FFF2-40B4-BE49-F238E27FC236}">
                <a16:creationId xmlns:a16="http://schemas.microsoft.com/office/drawing/2014/main" id="{78B2902D-36A8-4442-A1F7-8245864E0A59}"/>
              </a:ext>
            </a:extLst>
          </p:cNvPr>
          <p:cNvSpPr>
            <a:spLocks noChangeShapeType="1"/>
          </p:cNvSpPr>
          <p:nvPr/>
        </p:nvSpPr>
        <p:spPr bwMode="auto">
          <a:xfrm>
            <a:off x="9428163" y="5899150"/>
            <a:ext cx="1588" cy="158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latin typeface="Helvetica Neue" panose="02000503000000020004"/>
            </a:endParaRPr>
          </a:p>
        </p:txBody>
      </p:sp>
      <p:sp>
        <p:nvSpPr>
          <p:cNvPr id="63" name="Rectangle 52">
            <a:extLst>
              <a:ext uri="{FF2B5EF4-FFF2-40B4-BE49-F238E27FC236}">
                <a16:creationId xmlns:a16="http://schemas.microsoft.com/office/drawing/2014/main" id="{A35D560F-10DF-4010-9944-09BC4E8AE32C}"/>
              </a:ext>
            </a:extLst>
          </p:cNvPr>
          <p:cNvSpPr>
            <a:spLocks noChangeArrowheads="1"/>
          </p:cNvSpPr>
          <p:nvPr/>
        </p:nvSpPr>
        <p:spPr bwMode="auto">
          <a:xfrm>
            <a:off x="9428163" y="5899150"/>
            <a:ext cx="11113" cy="11112"/>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latin typeface="Helvetica Neue" panose="02000503000000020004"/>
            </a:endParaRPr>
          </a:p>
        </p:txBody>
      </p:sp>
      <p:sp>
        <p:nvSpPr>
          <p:cNvPr id="64" name="Line 53">
            <a:extLst>
              <a:ext uri="{FF2B5EF4-FFF2-40B4-BE49-F238E27FC236}">
                <a16:creationId xmlns:a16="http://schemas.microsoft.com/office/drawing/2014/main" id="{BD21DD13-9287-450D-BEF5-A9640F874D11}"/>
              </a:ext>
            </a:extLst>
          </p:cNvPr>
          <p:cNvSpPr>
            <a:spLocks noChangeShapeType="1"/>
          </p:cNvSpPr>
          <p:nvPr/>
        </p:nvSpPr>
        <p:spPr bwMode="auto">
          <a:xfrm>
            <a:off x="11574463" y="5899150"/>
            <a:ext cx="1588" cy="158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5" name="Rectangle 54">
            <a:extLst>
              <a:ext uri="{FF2B5EF4-FFF2-40B4-BE49-F238E27FC236}">
                <a16:creationId xmlns:a16="http://schemas.microsoft.com/office/drawing/2014/main" id="{E1BC6523-390E-4525-9132-855393F0DA11}"/>
              </a:ext>
            </a:extLst>
          </p:cNvPr>
          <p:cNvSpPr>
            <a:spLocks noChangeArrowheads="1"/>
          </p:cNvSpPr>
          <p:nvPr/>
        </p:nvSpPr>
        <p:spPr bwMode="auto">
          <a:xfrm>
            <a:off x="11574463" y="5899150"/>
            <a:ext cx="11113" cy="11112"/>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66" name="Line 55">
            <a:extLst>
              <a:ext uri="{FF2B5EF4-FFF2-40B4-BE49-F238E27FC236}">
                <a16:creationId xmlns:a16="http://schemas.microsoft.com/office/drawing/2014/main" id="{782454B2-1E57-443D-BD44-F7E01B49B092}"/>
              </a:ext>
            </a:extLst>
          </p:cNvPr>
          <p:cNvSpPr>
            <a:spLocks noChangeShapeType="1"/>
          </p:cNvSpPr>
          <p:nvPr/>
        </p:nvSpPr>
        <p:spPr bwMode="auto">
          <a:xfrm>
            <a:off x="11585575" y="2471738"/>
            <a:ext cx="1588" cy="158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7" name="Rectangle 56">
            <a:extLst>
              <a:ext uri="{FF2B5EF4-FFF2-40B4-BE49-F238E27FC236}">
                <a16:creationId xmlns:a16="http://schemas.microsoft.com/office/drawing/2014/main" id="{C0111102-1E61-4E14-A374-E649B3252FA7}"/>
              </a:ext>
            </a:extLst>
          </p:cNvPr>
          <p:cNvSpPr>
            <a:spLocks noChangeArrowheads="1"/>
          </p:cNvSpPr>
          <p:nvPr/>
        </p:nvSpPr>
        <p:spPr bwMode="auto">
          <a:xfrm>
            <a:off x="11585575" y="2471738"/>
            <a:ext cx="11113" cy="11112"/>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68" name="Line 57">
            <a:extLst>
              <a:ext uri="{FF2B5EF4-FFF2-40B4-BE49-F238E27FC236}">
                <a16:creationId xmlns:a16="http://schemas.microsoft.com/office/drawing/2014/main" id="{D2EE4121-2E9D-41B7-9EC5-718FFCA28FDB}"/>
              </a:ext>
            </a:extLst>
          </p:cNvPr>
          <p:cNvSpPr>
            <a:spLocks noChangeShapeType="1"/>
          </p:cNvSpPr>
          <p:nvPr/>
        </p:nvSpPr>
        <p:spPr bwMode="auto">
          <a:xfrm>
            <a:off x="11585575" y="2744788"/>
            <a:ext cx="1588" cy="158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9" name="Rectangle 58">
            <a:extLst>
              <a:ext uri="{FF2B5EF4-FFF2-40B4-BE49-F238E27FC236}">
                <a16:creationId xmlns:a16="http://schemas.microsoft.com/office/drawing/2014/main" id="{EEC8337F-CAE8-4F14-863E-070016DCB0EB}"/>
              </a:ext>
            </a:extLst>
          </p:cNvPr>
          <p:cNvSpPr>
            <a:spLocks noChangeArrowheads="1"/>
          </p:cNvSpPr>
          <p:nvPr/>
        </p:nvSpPr>
        <p:spPr bwMode="auto">
          <a:xfrm>
            <a:off x="11585575" y="2744788"/>
            <a:ext cx="11113" cy="11112"/>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70" name="Line 59">
            <a:extLst>
              <a:ext uri="{FF2B5EF4-FFF2-40B4-BE49-F238E27FC236}">
                <a16:creationId xmlns:a16="http://schemas.microsoft.com/office/drawing/2014/main" id="{A6149AC1-F2FD-4C1C-979D-6647AF169A74}"/>
              </a:ext>
            </a:extLst>
          </p:cNvPr>
          <p:cNvSpPr>
            <a:spLocks noChangeShapeType="1"/>
          </p:cNvSpPr>
          <p:nvPr/>
        </p:nvSpPr>
        <p:spPr bwMode="auto">
          <a:xfrm>
            <a:off x="11585575" y="3530600"/>
            <a:ext cx="1588" cy="158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1" name="Rectangle 60">
            <a:extLst>
              <a:ext uri="{FF2B5EF4-FFF2-40B4-BE49-F238E27FC236}">
                <a16:creationId xmlns:a16="http://schemas.microsoft.com/office/drawing/2014/main" id="{530ECC6D-9858-4876-BF6C-C8121323F6B0}"/>
              </a:ext>
            </a:extLst>
          </p:cNvPr>
          <p:cNvSpPr>
            <a:spLocks noChangeArrowheads="1"/>
          </p:cNvSpPr>
          <p:nvPr/>
        </p:nvSpPr>
        <p:spPr bwMode="auto">
          <a:xfrm>
            <a:off x="11585575" y="3530600"/>
            <a:ext cx="11113" cy="11112"/>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72" name="Line 61">
            <a:extLst>
              <a:ext uri="{FF2B5EF4-FFF2-40B4-BE49-F238E27FC236}">
                <a16:creationId xmlns:a16="http://schemas.microsoft.com/office/drawing/2014/main" id="{736A4E10-3B54-4299-8641-3BB7C982BC7D}"/>
              </a:ext>
            </a:extLst>
          </p:cNvPr>
          <p:cNvSpPr>
            <a:spLocks noChangeShapeType="1"/>
          </p:cNvSpPr>
          <p:nvPr/>
        </p:nvSpPr>
        <p:spPr bwMode="auto">
          <a:xfrm>
            <a:off x="11585575" y="4316412"/>
            <a:ext cx="1588" cy="158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3" name="Rectangle 62">
            <a:extLst>
              <a:ext uri="{FF2B5EF4-FFF2-40B4-BE49-F238E27FC236}">
                <a16:creationId xmlns:a16="http://schemas.microsoft.com/office/drawing/2014/main" id="{53D72FD3-64E9-491A-A7EC-7B478148AC5D}"/>
              </a:ext>
            </a:extLst>
          </p:cNvPr>
          <p:cNvSpPr>
            <a:spLocks noChangeArrowheads="1"/>
          </p:cNvSpPr>
          <p:nvPr/>
        </p:nvSpPr>
        <p:spPr bwMode="auto">
          <a:xfrm>
            <a:off x="11585575" y="4316412"/>
            <a:ext cx="11113" cy="11112"/>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74" name="Line 63">
            <a:extLst>
              <a:ext uri="{FF2B5EF4-FFF2-40B4-BE49-F238E27FC236}">
                <a16:creationId xmlns:a16="http://schemas.microsoft.com/office/drawing/2014/main" id="{9550E771-B727-4348-8F9C-B501A310F0BB}"/>
              </a:ext>
            </a:extLst>
          </p:cNvPr>
          <p:cNvSpPr>
            <a:spLocks noChangeShapeType="1"/>
          </p:cNvSpPr>
          <p:nvPr/>
        </p:nvSpPr>
        <p:spPr bwMode="auto">
          <a:xfrm>
            <a:off x="11585575" y="5102225"/>
            <a:ext cx="1588" cy="158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5" name="Rectangle 64">
            <a:extLst>
              <a:ext uri="{FF2B5EF4-FFF2-40B4-BE49-F238E27FC236}">
                <a16:creationId xmlns:a16="http://schemas.microsoft.com/office/drawing/2014/main" id="{C55AAFE1-684A-42BF-ABF2-C994E6C3D146}"/>
              </a:ext>
            </a:extLst>
          </p:cNvPr>
          <p:cNvSpPr>
            <a:spLocks noChangeArrowheads="1"/>
          </p:cNvSpPr>
          <p:nvPr/>
        </p:nvSpPr>
        <p:spPr bwMode="auto">
          <a:xfrm>
            <a:off x="11585575" y="5102225"/>
            <a:ext cx="11113" cy="11112"/>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76" name="Line 65">
            <a:extLst>
              <a:ext uri="{FF2B5EF4-FFF2-40B4-BE49-F238E27FC236}">
                <a16:creationId xmlns:a16="http://schemas.microsoft.com/office/drawing/2014/main" id="{288BDC2B-7E95-45EA-8322-AFFABBCC6CAB}"/>
              </a:ext>
            </a:extLst>
          </p:cNvPr>
          <p:cNvSpPr>
            <a:spLocks noChangeShapeType="1"/>
          </p:cNvSpPr>
          <p:nvPr/>
        </p:nvSpPr>
        <p:spPr bwMode="auto">
          <a:xfrm>
            <a:off x="11585575" y="5888037"/>
            <a:ext cx="1588" cy="1587"/>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7" name="Rectangle 66">
            <a:extLst>
              <a:ext uri="{FF2B5EF4-FFF2-40B4-BE49-F238E27FC236}">
                <a16:creationId xmlns:a16="http://schemas.microsoft.com/office/drawing/2014/main" id="{B8AB2497-E2CB-4BED-B504-C863E031CB25}"/>
              </a:ext>
            </a:extLst>
          </p:cNvPr>
          <p:cNvSpPr>
            <a:spLocks noChangeArrowheads="1"/>
          </p:cNvSpPr>
          <p:nvPr/>
        </p:nvSpPr>
        <p:spPr bwMode="auto">
          <a:xfrm>
            <a:off x="11585575" y="5888037"/>
            <a:ext cx="11113" cy="11112"/>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80" name="Elipse 79">
            <a:extLst>
              <a:ext uri="{FF2B5EF4-FFF2-40B4-BE49-F238E27FC236}">
                <a16:creationId xmlns:a16="http://schemas.microsoft.com/office/drawing/2014/main" id="{67425FFB-30B7-427E-A4D1-10F231C8A62A}"/>
              </a:ext>
            </a:extLst>
          </p:cNvPr>
          <p:cNvSpPr>
            <a:spLocks noChangeAspect="1"/>
          </p:cNvSpPr>
          <p:nvPr/>
        </p:nvSpPr>
        <p:spPr>
          <a:xfrm>
            <a:off x="3656034" y="1703904"/>
            <a:ext cx="843979" cy="838482"/>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2" name="Elipse 81">
            <a:extLst>
              <a:ext uri="{FF2B5EF4-FFF2-40B4-BE49-F238E27FC236}">
                <a16:creationId xmlns:a16="http://schemas.microsoft.com/office/drawing/2014/main" id="{6AFAFECD-9C87-4806-9CF0-3E5CFFA7CCB8}"/>
              </a:ext>
            </a:extLst>
          </p:cNvPr>
          <p:cNvSpPr>
            <a:spLocks noChangeAspect="1"/>
          </p:cNvSpPr>
          <p:nvPr/>
        </p:nvSpPr>
        <p:spPr>
          <a:xfrm>
            <a:off x="5788085" y="1703904"/>
            <a:ext cx="843979" cy="838482"/>
          </a:xfrm>
          <a:prstGeom prst="ellipse">
            <a:avLst/>
          </a:prstGeom>
          <a:gradFill flip="none" rotWithShape="1">
            <a:gsLst>
              <a:gs pos="0">
                <a:srgbClr val="9E9600"/>
              </a:gs>
              <a:gs pos="100000">
                <a:srgbClr val="FFF2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4" name="Elipse 83">
            <a:extLst>
              <a:ext uri="{FF2B5EF4-FFF2-40B4-BE49-F238E27FC236}">
                <a16:creationId xmlns:a16="http://schemas.microsoft.com/office/drawing/2014/main" id="{12DC1105-E672-4FDD-9130-6FBF0AEFF900}"/>
              </a:ext>
            </a:extLst>
          </p:cNvPr>
          <p:cNvSpPr>
            <a:spLocks noChangeAspect="1"/>
          </p:cNvSpPr>
          <p:nvPr/>
        </p:nvSpPr>
        <p:spPr>
          <a:xfrm>
            <a:off x="7919196" y="1703904"/>
            <a:ext cx="843979" cy="838482"/>
          </a:xfrm>
          <a:prstGeom prst="ellipse">
            <a:avLst/>
          </a:prstGeom>
          <a:gradFill flip="none" rotWithShape="1">
            <a:gsLst>
              <a:gs pos="0">
                <a:srgbClr val="DB6F03"/>
              </a:gs>
              <a:gs pos="100000">
                <a:srgbClr val="FDAE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6" name="Elipse 85">
            <a:extLst>
              <a:ext uri="{FF2B5EF4-FFF2-40B4-BE49-F238E27FC236}">
                <a16:creationId xmlns:a16="http://schemas.microsoft.com/office/drawing/2014/main" id="{043D555D-A6BF-4115-A4C2-E9355D88B061}"/>
              </a:ext>
            </a:extLst>
          </p:cNvPr>
          <p:cNvSpPr>
            <a:spLocks noChangeAspect="1"/>
          </p:cNvSpPr>
          <p:nvPr/>
        </p:nvSpPr>
        <p:spPr>
          <a:xfrm>
            <a:off x="10015369" y="1703904"/>
            <a:ext cx="843979" cy="838482"/>
          </a:xfrm>
          <a:prstGeom prst="ellipse">
            <a:avLst/>
          </a:prstGeom>
          <a:gradFill flip="none" rotWithShape="1">
            <a:gsLst>
              <a:gs pos="0">
                <a:srgbClr val="8A1013"/>
              </a:gs>
              <a:gs pos="100000">
                <a:srgbClr val="D7191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1" name="Imagen 90">
            <a:extLst>
              <a:ext uri="{FF2B5EF4-FFF2-40B4-BE49-F238E27FC236}">
                <a16:creationId xmlns:a16="http://schemas.microsoft.com/office/drawing/2014/main" id="{C06A574B-52B1-4204-B908-D7A5BBC161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369" y="3525149"/>
            <a:ext cx="512705" cy="463183"/>
          </a:xfrm>
          <a:prstGeom prst="rect">
            <a:avLst/>
          </a:prstGeom>
        </p:spPr>
      </p:pic>
      <p:sp>
        <p:nvSpPr>
          <p:cNvPr id="101" name="Rectangle 20">
            <a:extLst>
              <a:ext uri="{FF2B5EF4-FFF2-40B4-BE49-F238E27FC236}">
                <a16:creationId xmlns:a16="http://schemas.microsoft.com/office/drawing/2014/main" id="{7626E9CD-0E03-4BA4-8978-03114FA02022}"/>
              </a:ext>
            </a:extLst>
          </p:cNvPr>
          <p:cNvSpPr>
            <a:spLocks noChangeArrowheads="1"/>
          </p:cNvSpPr>
          <p:nvPr/>
        </p:nvSpPr>
        <p:spPr bwMode="auto">
          <a:xfrm>
            <a:off x="7523597" y="3471500"/>
            <a:ext cx="1622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a:ln>
                  <a:noFill/>
                </a:ln>
                <a:solidFill>
                  <a:srgbClr val="808080"/>
                </a:solidFill>
                <a:effectLst/>
                <a:latin typeface="Helvetica Neue" panose="02000503000000020004"/>
              </a:rPr>
              <a:t>Obligatoria</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a:ln>
                  <a:noFill/>
                </a:ln>
                <a:solidFill>
                  <a:srgbClr val="808080"/>
                </a:solidFill>
                <a:effectLst/>
                <a:latin typeface="Helvetica Neue" panose="02000503000000020004"/>
              </a:rPr>
              <a:t>(salidas </a:t>
            </a:r>
            <a:r>
              <a:rPr lang="es-MX" altLang="es-MX" sz="1400">
                <a:solidFill>
                  <a:srgbClr val="808080"/>
                </a:solidFill>
                <a:latin typeface="Helvetica Neue" panose="02000503000000020004"/>
              </a:rPr>
              <a:t>esenciales)</a:t>
            </a:r>
            <a:r>
              <a:rPr kumimoji="0" lang="es-MX" altLang="es-MX" sz="1400" b="0" i="0" u="none" strike="noStrike" cap="none" normalizeH="0" baseline="0">
                <a:ln>
                  <a:noFill/>
                </a:ln>
                <a:solidFill>
                  <a:srgbClr val="808080"/>
                </a:solidFill>
                <a:effectLst/>
                <a:latin typeface="Helvetica Neue" panose="02000503000000020004"/>
              </a:rPr>
              <a:t> </a:t>
            </a:r>
            <a:endParaRPr kumimoji="0" lang="es-MX" altLang="es-MX" sz="1600" b="0" i="0" u="none" strike="noStrike" cap="none" normalizeH="0" baseline="0">
              <a:ln>
                <a:noFill/>
              </a:ln>
              <a:solidFill>
                <a:schemeClr val="tx1"/>
              </a:solidFill>
              <a:effectLst/>
              <a:latin typeface="Helvetica Neue" panose="02000503000000020004"/>
            </a:endParaRPr>
          </a:p>
        </p:txBody>
      </p:sp>
      <p:pic>
        <p:nvPicPr>
          <p:cNvPr id="79" name="Imagen 78">
            <a:extLst>
              <a:ext uri="{FF2B5EF4-FFF2-40B4-BE49-F238E27FC236}">
                <a16:creationId xmlns:a16="http://schemas.microsoft.com/office/drawing/2014/main" id="{70B441D4-D071-4F19-9CA3-9CA0FBDBF4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948" y="2647526"/>
            <a:ext cx="510306" cy="510306"/>
          </a:xfrm>
          <a:prstGeom prst="rect">
            <a:avLst/>
          </a:prstGeom>
        </p:spPr>
      </p:pic>
      <p:pic>
        <p:nvPicPr>
          <p:cNvPr id="83" name="Imagen 82">
            <a:extLst>
              <a:ext uri="{FF2B5EF4-FFF2-40B4-BE49-F238E27FC236}">
                <a16:creationId xmlns:a16="http://schemas.microsoft.com/office/drawing/2014/main" id="{A6111FFF-CA15-496B-A5BD-5A29AD636A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856" y="5215753"/>
            <a:ext cx="696455" cy="510306"/>
          </a:xfrm>
          <a:prstGeom prst="rect">
            <a:avLst/>
          </a:prstGeom>
        </p:spPr>
      </p:pic>
      <p:pic>
        <p:nvPicPr>
          <p:cNvPr id="3" name="Imagen 2">
            <a:extLst>
              <a:ext uri="{FF2B5EF4-FFF2-40B4-BE49-F238E27FC236}">
                <a16:creationId xmlns:a16="http://schemas.microsoft.com/office/drawing/2014/main" id="{F0526345-8A62-4D2F-A7C7-78255CB07D8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29737" y="4327524"/>
            <a:ext cx="508921" cy="464400"/>
          </a:xfrm>
          <a:prstGeom prst="rect">
            <a:avLst/>
          </a:prstGeom>
        </p:spPr>
      </p:pic>
      <p:sp>
        <p:nvSpPr>
          <p:cNvPr id="81" name="Rectángulo 80"/>
          <p:cNvSpPr/>
          <p:nvPr/>
        </p:nvSpPr>
        <p:spPr>
          <a:xfrm>
            <a:off x="11136505" y="6486632"/>
            <a:ext cx="263214" cy="276999"/>
          </a:xfrm>
          <a:prstGeom prst="rect">
            <a:avLst/>
          </a:prstGeom>
        </p:spPr>
        <p:txBody>
          <a:bodyPr wrap="none">
            <a:spAutoFit/>
          </a:bodyPr>
          <a:lstStyle/>
          <a:p>
            <a:pPr lvl="0" algn="r"/>
            <a:r>
              <a:rPr lang="es-MX" sz="1200" dirty="0">
                <a:solidFill>
                  <a:prstClr val="black">
                    <a:tint val="75000"/>
                  </a:prstClr>
                </a:solidFill>
              </a:rPr>
              <a:t>9</a:t>
            </a:r>
          </a:p>
        </p:txBody>
      </p:sp>
    </p:spTree>
    <p:extLst>
      <p:ext uri="{BB962C8B-B14F-4D97-AF65-F5344CB8AC3E}">
        <p14:creationId xmlns:p14="http://schemas.microsoft.com/office/powerpoint/2010/main" val="143557750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1097</TotalTime>
  <Words>10284</Words>
  <Application>Microsoft Office PowerPoint</Application>
  <PresentationFormat>Panorámica</PresentationFormat>
  <Paragraphs>1116</Paragraphs>
  <Slides>60</Slides>
  <Notes>6</Notes>
  <HiddenSlides>0</HiddenSlides>
  <MMClips>0</MMClips>
  <ScaleCrop>false</ScaleCrop>
  <HeadingPairs>
    <vt:vector size="4" baseType="variant">
      <vt:variant>
        <vt:lpstr>Tema</vt:lpstr>
      </vt:variant>
      <vt:variant>
        <vt:i4>1</vt:i4>
      </vt:variant>
      <vt:variant>
        <vt:lpstr>Títulos de diapositiva</vt:lpstr>
      </vt:variant>
      <vt:variant>
        <vt:i4>60</vt:i4>
      </vt:variant>
    </vt:vector>
  </HeadingPairs>
  <TitlesOfParts>
    <vt:vector size="61"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Raymundo Balboa Cruz</dc:creator>
  <cp:lastModifiedBy>Héctor Eduardo</cp:lastModifiedBy>
  <cp:revision>736</cp:revision>
  <cp:lastPrinted>2020-11-18T16:12:48Z</cp:lastPrinted>
  <dcterms:created xsi:type="dcterms:W3CDTF">2020-10-06T17:48:56Z</dcterms:created>
  <dcterms:modified xsi:type="dcterms:W3CDTF">2024-04-30T21:15:48Z</dcterms:modified>
</cp:coreProperties>
</file>